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7" r:id="rId3"/>
    <p:sldId id="278" r:id="rId4"/>
    <p:sldId id="265" r:id="rId5"/>
    <p:sldId id="289" r:id="rId6"/>
    <p:sldId id="288" r:id="rId7"/>
    <p:sldId id="272" r:id="rId8"/>
    <p:sldId id="284" r:id="rId9"/>
    <p:sldId id="269" r:id="rId10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3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5" autoAdjust="0"/>
    <p:restoredTop sz="69108" autoAdjust="0"/>
  </p:normalViewPr>
  <p:slideViewPr>
    <p:cSldViewPr snapToGrid="0">
      <p:cViewPr varScale="1">
        <p:scale>
          <a:sx n="50" d="100"/>
          <a:sy n="50" d="100"/>
        </p:scale>
        <p:origin x="78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F6E77-3B86-43F9-8563-69E6AC90B07E}" type="datetimeFigureOut">
              <a:rPr lang="nl-NL" smtClean="0"/>
              <a:t>02-10-2018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8C74E-ED44-4904-B4B9-4A5A20F408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1318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2EE93-0F81-4F7C-BDCC-09CD77A91284}" type="datetimeFigureOut">
              <a:rPr lang="nl-NL" smtClean="0"/>
              <a:t>02-10-2018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D8C56-6774-4DB2-8F2F-5FBF422E5A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1305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D8C56-6774-4DB2-8F2F-5FBF422E5A0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8334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D8C56-6774-4DB2-8F2F-5FBF422E5A0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7627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D8C56-6774-4DB2-8F2F-5FBF422E5A0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8871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dirty="0"/>
              <a:t>Groep 2</a:t>
            </a:r>
            <a:br>
              <a:rPr lang="nl-NL" dirty="0"/>
            </a:br>
            <a:r>
              <a:rPr lang="nl-NL" dirty="0"/>
              <a:t>Begrijpend luisteren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5863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2A72E3-1135-6848-B59A-EF07F055D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0E0F42-182E-644B-AD9E-FFD9CA962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doen wij op school aan taal?</a:t>
            </a:r>
          </a:p>
          <a:p>
            <a:r>
              <a:rPr lang="nl-NL" dirty="0" smtClean="0"/>
              <a:t>Wat </a:t>
            </a:r>
            <a:r>
              <a:rPr lang="nl-NL" dirty="0"/>
              <a:t>is begrijpend luisteren</a:t>
            </a:r>
            <a:r>
              <a:rPr lang="nl-NL" dirty="0" smtClean="0"/>
              <a:t>?</a:t>
            </a:r>
          </a:p>
          <a:p>
            <a:r>
              <a:rPr lang="nl-NL" dirty="0" smtClean="0"/>
              <a:t>Tussendoelen begrijpend luisteren. </a:t>
            </a:r>
            <a:endParaRPr lang="nl-NL" dirty="0"/>
          </a:p>
          <a:p>
            <a:r>
              <a:rPr lang="nl-NL" dirty="0"/>
              <a:t>Waarom begrijpend lezen zo belangrijk is. </a:t>
            </a:r>
          </a:p>
          <a:p>
            <a:r>
              <a:rPr lang="nl-NL" dirty="0" smtClean="0"/>
              <a:t>Waarom </a:t>
            </a:r>
            <a:r>
              <a:rPr lang="nl-NL" dirty="0"/>
              <a:t>voorlezen? </a:t>
            </a:r>
          </a:p>
          <a:p>
            <a:r>
              <a:rPr lang="nl-NL" dirty="0"/>
              <a:t>Interactief voorlezen </a:t>
            </a:r>
          </a:p>
          <a:p>
            <a:r>
              <a:rPr lang="nl-NL" dirty="0" smtClean="0"/>
              <a:t>Tips voor thuis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1759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doen wij op </a:t>
            </a:r>
            <a:r>
              <a:rPr lang="nl-NL" dirty="0" smtClean="0"/>
              <a:t>school aan taal?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 </a:t>
            </a:r>
            <a:r>
              <a:rPr lang="nl-NL" dirty="0"/>
              <a:t>B</a:t>
            </a:r>
            <a:r>
              <a:rPr lang="nl-NL" dirty="0" smtClean="0"/>
              <a:t>eginnende geletterdheid : </a:t>
            </a:r>
            <a:endParaRPr lang="nl-NL" dirty="0"/>
          </a:p>
          <a:p>
            <a:pPr lvl="1"/>
            <a:r>
              <a:rPr lang="nl-NL" dirty="0"/>
              <a:t>Verhaalbegrip</a:t>
            </a:r>
          </a:p>
          <a:p>
            <a:pPr lvl="1"/>
            <a:r>
              <a:rPr lang="nl-NL" dirty="0"/>
              <a:t>Boekoriëntatie  </a:t>
            </a:r>
          </a:p>
          <a:p>
            <a:pPr lvl="1"/>
            <a:r>
              <a:rPr lang="nl-NL" dirty="0" smtClean="0"/>
              <a:t>Taalfuncties </a:t>
            </a:r>
            <a:endParaRPr lang="nl-NL" dirty="0"/>
          </a:p>
          <a:p>
            <a:pPr lvl="1"/>
            <a:r>
              <a:rPr lang="nl-NL" dirty="0" smtClean="0"/>
              <a:t>Taalbewustzijn</a:t>
            </a:r>
          </a:p>
          <a:p>
            <a:pPr lvl="1"/>
            <a:r>
              <a:rPr lang="nl-NL" dirty="0" smtClean="0"/>
              <a:t>Leesplezier </a:t>
            </a:r>
            <a:endParaRPr lang="nl-NL" dirty="0"/>
          </a:p>
          <a:p>
            <a:pPr marL="274320" lvl="1" indent="0">
              <a:buNone/>
            </a:pPr>
            <a:endParaRPr lang="nl-NL" dirty="0"/>
          </a:p>
          <a:p>
            <a:pPr marL="45720" indent="0">
              <a:buNone/>
            </a:pPr>
            <a:r>
              <a:rPr lang="nl-NL" dirty="0" smtClean="0"/>
              <a:t>Interactief taalgebruik: </a:t>
            </a:r>
          </a:p>
          <a:p>
            <a:pPr lvl="1"/>
            <a:r>
              <a:rPr lang="nl-NL" dirty="0" smtClean="0"/>
              <a:t>Woordenschat </a:t>
            </a:r>
          </a:p>
          <a:p>
            <a:pPr lvl="1"/>
            <a:r>
              <a:rPr lang="nl-NL" dirty="0" smtClean="0"/>
              <a:t>Vertellen </a:t>
            </a:r>
          </a:p>
          <a:p>
            <a:pPr lvl="1"/>
            <a:r>
              <a:rPr lang="nl-NL" dirty="0" smtClean="0"/>
              <a:t>Luisteren</a:t>
            </a:r>
          </a:p>
          <a:p>
            <a:pPr lvl="1"/>
            <a:r>
              <a:rPr lang="nl-NL" dirty="0" smtClean="0"/>
              <a:t>Een gesprekje voeren </a:t>
            </a:r>
          </a:p>
          <a:p>
            <a:pPr lvl="1"/>
            <a:r>
              <a:rPr lang="nl-NL" dirty="0"/>
              <a:t>V</a:t>
            </a:r>
            <a:r>
              <a:rPr lang="nl-NL" dirty="0" smtClean="0"/>
              <a:t>ragen stellen </a:t>
            </a:r>
          </a:p>
          <a:p>
            <a:pPr lvl="1"/>
            <a:endParaRPr lang="nl-NL" dirty="0"/>
          </a:p>
          <a:p>
            <a:pPr marL="4572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AutoShape 2" descr="https://outlook.office.com/owa/service.svc/s/GetFileAttachment?id=AAMkAGM0OGRjZjk1LTkxMWMtNGE2Ni04YjEwLTAyYmVhYmZjZGFhYgBGAAAAAAAQQdrq%2FNAFTq8MWXzxsbUYBwDII%2B5geoQ9S5eZ8laOyW1YAAAAAAENAADII%2B5geoQ9S5eZ8laOyW1YAALIWKkHAAABEgAQAJtlgilBds5JpzMuO6MCtL4%3D&amp;X-OWA-CANARY=LshSsOT7akiKKpsaVMAxMsDOfTrFedQYtrih-tyRkgekNBzc0F3wukksaQMgLm3cnKw23iwdo-Y.&amp;isImagePreview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56162" y="609600"/>
            <a:ext cx="2828168" cy="2545140"/>
          </a:xfrm>
          <a:prstGeom prst="rect">
            <a:avLst/>
          </a:prstGeom>
        </p:spPr>
      </p:pic>
      <p:sp>
        <p:nvSpPr>
          <p:cNvPr id="6" name="AutoShape 2" descr="data:image/jpeg;base64,/9j/4AAQSkZJRgABAQEAAAAAAAD/2wBDABALDA4MChAODQ4SERATGCgaGBYWGDEjJR0oOjM9PDkzODdASFxOQERXRTc4UG1RV19iZ2hnPk1xeXBkeFxlZ2P/2wBDARESEhgVGC8aGi9jQjhCY2NjY2NjY2NjY2NjY2NjY2NjY2NjY2NjY2NjY2NjY2NjY2NjY2NjY2NjY2NjY2NjY2P/wAARCAUAA8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UU9u/pTunbimY/wD108ZrmNgI6foaPrR9OnpQeRg/gaAFpDQOOD1oNAC0UgpaQyvfH/Q5PpWJWzfn/RHrGqJHfh/hFpaSipOkUUUCigBcUUUvtQSJS0lFFhN2Cm/xUE0L1NFrCjK47k0uKUUtBYmKTbTqKAExS0UtAwooopiIpfnnWMKu/GQWJH5Yqa2ckMr8MpwRkn+dVbklpNhKLgZQv3PsasWnMIcj5ieavoYvc6z+FfpQKCMKv0pRWh5jFqvc/cf/AHDVioLkZRv9w0MCjbjk/SrPSq1t94/SrHanHYT3GSHg1UWby5ScZPYVYmbAqC0AM5c8+lA+gs7vOAoUqv8AFTLa6iLPCqsRggkDvUmpXAhtWXne33SKp6Qh2c/Wp6kFe0vo4rmTfMAQcc8VbbVRM6w253Z+81ZWqweXqUgA4bDVJZKElUYrs9jHk5ika6ruB5wfQ03YFIPSloxk15jNhpBVvX3oJIPzfpTlJ5pR1pDGBzuwDnFOcfIxUfNSZw2R0PelBYdD+dIBsZyvJyakzggY60zZ/dFSIM/KW59KaEwHTGKQsFByB9aQzbWKbTx1JpJIzJxnANAEkT7UO7PPFN6kUiEYwDnHFLTQMOnPeniVZBsbh+x7GkWmvkc7eB1xTEPkUemKYBg9MinO+5QV5FCyYjK45zQAj/M33QB7UgO04BINOzmg/SkMMcep9KkjjKJvkOAOi+tMj/1gzSySF+tMRKR5ke6P8qgxg+lJuYDCkj6UAt2DMfahgKCScU9fl6k/SpIhlW+Xn1qI/ePU0WENcFmJ3Ek9qUoQOQeKRwQQcg5HUU8SMRg0DGZY9Rj60f481MGDMN33ehpJUA+7zzRYLka5Ujv9aMZOaUUe9ADSPmwfwoYk04nPBFJgCgAGBgDpS4AFGfSgGgAGOlKOCc0nGcnnFL6nuaYhxOaM9Ox9aaDkClpAOJ6UEdNp5ptBNIYpYngmgHnJOabSBh60wJmcOuNuCOlEK/Kzd+gqLNGfkJzgnt3oAMc89acXAULUf40Zx1oAdhd2QaXPGKYCF6d6V25AK4NAA2CpHrQMKpPpTSOMetKPun06UAOByBRTQxORjgd6F5NADVNPzQVDKx70isCKYCjH0NLQKVev+NIBpB7UYGTinEbSc8r6ihk2/fOB607CBcp0702nN8uB1GKRuVOz73bNACHOeOlKQO3NKcgAkbc0wBt3tSGGKFbPAHNKeDSKpDCTpQAhFGKe5yxPc01gSfakMQrS44pu4g4wTS4b1x7UgDmkzu4zikAbnd1p6KMZxSGMBZNyY5fikddqqu3GOePWpHGSCO1RsT1NMBqDDcnFTPIjbWQYboaacHj+Kk2/hTEL1PzcGlDEbl9etM5LYpQNvNMB23NPQDp+tRqpJVs80+gQ40A9unoaWkxWxAvPtu/nSj9O4pueMGlB/P8AnQAp4OGOV7Gkz2NLnHQcdxRgY9vX0pAApaTkHBooGVNR/wCPVqwXuY1z144zjjNbmpH/AEYj3FY/loQy7Rhuo9ah2vqd1C/LoJA7SRKzYyfSpaaqqihVGAOlOzUnShaKKBSAUUUUDigQtNNOppoQpbCUqd6QUqdTTe5MFYeKWkFLSNAooooAWikFLQAUUUUwIXGJFSSV8N0OFxn8qngbMX3i2D1NMa3ik++mc89TUyoscYVeAKozZ1Dfwj/ZFAoPRP8AdFArY8pi1BcEBT/ump6hnGRj/ZNJgULb75+lWGIUZJxVSMuPuDLEVIsDvzI34ChPQl7la5m3napwvc06F1Qjniq17KouFhjGAp5PqasIcUIZHqiBriNxyrjGe2altYvJA4p7R+ZGUxkHkex9amwFAHU0W1uTYzdZjH2iKXH3lxVW0A+0Lmr2sqfKhYjvVG0H78Z447V3J/uWUjROM8UhJxShQBxTWyM5ryTYVSRjPNSMg25Gc0ke0lVC5Y0shYOV7CgBo64IpSfSkB4x1pQOfakAoPpwacw3qNoUN69KbGqCQs65HbHanKu5Sy9AefamAKoI24+YckGl+bBwefekHDBgeRS5zzTENVFRcYx60pAA69elOK4GabxQAg4qQcDnoaiIbPtTw3TjkUANCbCw/hJ4qTbk4I5pCadwWDEY4oAjVSM/pThwPWndaQnHFMQzGaXA70tJQAbR606EsCXUZ28mm4FHTpxQA95C7HbkA01SUJ9+tN6UopgEgGcAY4zSAnGKeD8u1uR/KkOP4elFguCn5gOh7VKHyNr8+9Q03eS2DwaQEjAZ4pMc0oIxz0pc8UAMNOVgCdwyCMGmnrSdaQC4PB7U4rgdabxSnkdaYCDBpQRnk4HrSA45qSGMSIxY4HagBgIPzDinUAjbzxSHggjp0xQAoGTTtvynPWhlAG4U0nI96QxhGOc4pVj3EkEDihSoPzD8KepU5Cj86AG8dqbk54GalMIIG1ue4NOTKxs6DketOwrjNq4zg47e1M2jnPWnKwwdwznoPSnRJn5vTk/SgCIkowYdRUmwTDePlPoe9JIcvuQZU9u4pPmwJFPQ8UAAOFxjmk4HQ8GpCUl4+6x71GQV+XsKAFZMd8UhHHo1OUjvQTuPFAETP5eC3T1pwGBwKfIgeMo/Kn06ioot6go+Mr0I7ihgPj2tw+R9Kf5bKuSQR6imYxg0olwp9qAHA8UgAYFQOD19qQuCuVPB5pUbHPQ0AGCAyHkqcUpUBF/vGneYRkYHXOfWmE5XG7mmAqMcYOCo6ZppyCfWlXailcZ75oPyn1NIBo5YUpJA254pQOhxhfWnSIMBgM54JpAM6U9NrAg9e1MK4XI65xRgke4oGOaPByDio8ndkipXkZ8buMCou9DGIN27B+YN0I6ijqwU8d8UD72DnGc5olZS3PXrSAQSBmbIxtPrTyVYcjNIRGy7mHA6Gmo68lc4HSgBoX5jxxjvQSVIXOTnFSKcr6moyNsgYdz1oAdteN2B+tKB8p7+tSPIrleDuHBPamM23oOOlMQZwMDkdBSlSFyD07UmVxj09Kbu96AJQaWk6UtbEB1pO2D0/lRQefrQAo6gE4PY0vQ9Oe4poPY9KcOMAn6NQAAjuOP5UEY/xp3f3/nQcbSR07j0oAz9U/1H41jSTCPPyM5AycdhXQ3VuJ4tueeoNc3dxiKZxIJQwGGKdMVFtTtoztGxOhDKGHQjNOqCFfkUrI+3HAIH+FT1DOpaoKKKKBjZXKLkDP1p0bl0BIxQTQCc0nsT1H0hGaWkpFNXEoX71LSfxUxbD6M0mD60oAoGGaMmlooAQZpaWigApRRRTEOUg8inn7tVVXZMUjnVS3zbCM1PE++Lrkg4ORjmqIbOpPRP90UCjqiH/ZFArY8p7i1HL0P+6alqKUdPof5UmJGdbf6z8KsSFlUlF3N2GcVVhzvUg4NW+oI6Z70R2EzBTdNc734YnJFaBXbUVvbCK5bc2cHAz3qzOQiEmkhIZ5mwYzzU8IH3iaqwpu/eMPpVhCOlUiiDW+bWJhz81Z1l/r/wrU1VN2nZA+4Qay7L/Wn6V1p/uWCNEDPfFIVB680A0m45x0FeYzUcWCMD0Oe1Sttkyf4vX1qAAhv60N+7+bcaQx+znmnbSF3Y49aak6v8vO71p8ZG1gp3Z7elMQsSLtZmOAOg9aaCVBC8A9aMEcNShsUANzzzTg1G3d0600IVYg0ASA4GB0pMg8jpS7eBRtyfT6UxBjjNIMfxcUuMd80vBHSgBNuRkdKKU8Djg0nIoAAyk4pcbm3+2Kj285BxntTlBHOeKAHFaMDPNKDRmgCMH5iCMHsfWlxS0uM9OTTANopACTgcn0p5xQp2ncPwNAhhAK5zz6UnPY1JjcSM803YeO1ADMUhXPTrUhHFJjikMbtwPWgmnAZHApCoJweKAEJBxxg96XFLtpeAOvNADduOtJinAn60qH5sGgBoXJAJxmpC22JSO2QRTDzkHmlRVxjpQAhXHB4xTWJxnnPvT8UEcYJ6dKAGgn8aAxOcj8aD196UjFIYmOtJycY4qTbhQTn/ABoG3o3yg9G7D60AR5I6mrFu2TjqOlMMexQXG4H0604S4HAA+lUhMc6JtKjkqc/SogzBSg49aUNySe9OAWX5ScN296BESqdy7Tg560+TLSCNT70mCjEUo3bfNA6HGaQxJIym09D3pGVv/r08ESY8wcnuO1OVxsIj+YDrkUARBfvHqO1NDEN0p7gKflORTSe+eaAHOTxk49qYcEn+dOJ38mm577f0oAMfKaaVwWYn5SOacM7T6+9NkdUG0n73GKQxwXC4HTtijDgntTY12RbN2fenBiMADHuaAA/dGaaQWxzgd6EmDbhjcRxntUsjeWojJBbuRTAXBX6d6a5DEDvSFT/eOPSgAZ5PNAg53DPX36VIHUNgnk/lUDuVJHcetEIeRhuUhTSuOxO52gZXJPp0pigseBUoIXAA+lJkr0OFzkimIbIvlrngnOMUoAbquG78UrbGcMBRIWBC9MHIoAikTDc8jtikKj6470pcseaTaR70igRVGRgk4496g8vdt2HC+9WD0oVeDzSAj6Ns9KUL260mwliX4JPBFSkhSABnPemIiz823vSkEcqfwpDEfMLluT3pwUAADpQAgGR0wajUZJBqYYHWo1G0kEZz3oAmoFLSVsQFGaKKADGfrQCRkEZHpQKXFACjgdcr2PpS8568+vrTclfcdx60cAccp39VoAcRuBwMEdRVa7s1uoSC21sYVx/I1ZzyOfo1O5JPZvTsaATtsc21u9tiN1xjp70ZrduIEmjIYcfqKx57d4Gw3KnofWspI9GlVUlZkVFFFI3CmKSX6AeuKkoFAh1JRS1IwpCOaWimIKNp7mlpaBibfejaMU6gUAJsX0o2ilopgLRRRQIrvGj3BdEkLp12nFWIWQw5jzg9c9c1XmQCbeHG4j7oyD+lWIOYAfL8s/3asz6s6pf9TH/uilFNTmCL/dFOHWtDy3uOqKXqv4/yqWo5f4fxH6UMRmQf6wVPJPFH1bJ9BVKVXZCEba3rRaQKjZkO9vekmDLXns5+SHPuaYYXlfMnT0q0GGPSlwDVWEV2j2jA6CozlaubcioJY8AmmMSQedZSp6qaxbLl2+lbVu2HCHo3FZMC+XczJ6Ej9a2T/dyQ1uWDnHFKrbjjGKBTtpABBA9q4GaDS+CAeM0p+ZCv604YxzjNKRkAgj6UhkSQlfu/rUsabXDYwKTdJ5uMJ5eOoPOak3jGOopiYjHk5OW7U4jIpgPPJp24HvQA8L0JNNc45HNKJARgmkdkIxTEPR0aPO7kdj1oU5Iz8o7E96gKhvXim5lXhSxX0PIoHYskYJ70DjoMVFE7AEuPm7HHAqbzQ3Lce2KBDcfMKVxjnNBkQHvj6UhkXgNz6cUwGkMwYClC7sYzux0pxcYJCnB6cU3cvUFg3tSATnOAacMntx7UryBtvBBxgmmmRVGQCB70AKD607dtXIHJpscsexgee4oL55xQA8HPP86CwI46e1MzntkUbm6BaYhw68jiiRikYx0J603LelRtISwGDkH0oAlPy980hIAyfypm7JyRSl8kYxmkMeWOOuaCM0wsR2pNx3e9ADupGDmlYetBBIHA49KQt83agYnSlVd2c9BSHn0p284AAFAhwXahIoHzxg52kHtTSzdOPpQrnHA9yKAH9qaSMZPNHzEDgHNGfYChgAFIcjrRknjikO4daQxcnH0pScqVxnPWkBb0BoBYHoMUwHKoMAP8Q44pxTdHkAAjrTBu68DPagu2MEigQDGMd6eHCjdjntUWWJ7cUvzE8EZoAlMgxjqevSmO2B8p+U9RTCznGcccdKadxGO30oAePUcU5gy5AyAefrUILDgGnqzjGHx7dqAFzlcdKFx0bn3prFmJJbJPtSDcP4qQx4yO/FJnmmnfjrkfSkBP3c8UCHMGOMHHP50BQQG28j17UY980mSe+KBisSE+Vcn1JqPDcncenOafg4I3UBCBgkGgBWi8vC4A47DrRjKjIz70/DsBvfp0pBHz96mINxHFIUXduLZ9qCvOCTxSjK/xYP0pDGyAOVI54p6SENtY4Xr70m3oQ5z9Kj+bJOcn1oAkmB3cN9KcJFK/M2DUJZycs2aBnrTAmyWHy4685pMkkA8ioyGGDk04kjo36UAGAD17071xyBSCNi2M4PfNN2kZwcjPNIB59aMhegpm3vnmjDetADi2eelIGB470EEfxU3BzknmgB4BOaQnHbpTNxBxnPvRuO7G7NAEg+Y0hAQ4xzUbl1w2Mj1FLG5fdlunfHagCUUtMU0+tiBOlFFGaAClpKM0AKTxSdDkUUA0AOGBkqMjuvpS5GPVex9KZnBBH50oOeU4PcdjQA/OTzw3Y9jTZIlkUoyjHdf8KFYMCMZHde4+lOxwMnK9mHakCdtjFu7Rrc7l5jPf0qrXRsA2UcDJH4Gsq8sWjy8fK919Kho7qVe+kil0phZqfS0jeSb2I97Cno5J5XFLtz6UuKCIxknuKOtLSUvNI1DFLRR3oGLSUtJigBaMUYHpSYoAUUtJS0AOWnfw1WL3AmG2LMeD0apITIIf3hBPPIqiDqo/9RH/ALopwpqgiGIH+4DS1qeS9x1Nl5249f6U801x8yfWhiMfuadGOc06IZlxjPJqwIhng4oiDGKacGIp3lj1pdoFUIA2ac4yhpOKGPFMCGEfvB7Gs/aP7SueP4q0oh+8FZ6n/iY3R9Wp/YY1uKUwTgUgXipzwM0x3BXCrz61yM1GjI7cVHIHJIB2HtUy5JGaYQTKAzHb0HtQA5c7Rnr60hkMZ+dPl9RSPlVIIwwPSlRwy8cigZJuDcVGuQT2p4XApJQAgbeR7UCHDODgYpsC5BbGRTgDJGCD2qOJjHlD064pgS5yxB49KQPhsUskgMeQRzxmkCbQRwaAJB19abwD6UoPYDFLgHqcGgQgOR7U1hn6ClxtXdnocU0/L75PSgA27do3HJ5we1IynJwal2dCewppwv3s0DGAsDyMChTvAI4zUgGDyNwNHlqnzJ93PKntSAiVQFKlec9RUgGBjtTtmRwBuzRtyPf0piG8/hSgsOgyaXay8EdaUdR70ANOTSbmVUC4Lbiee9S4A6U3YO4pgIykHldp9KaqhUIA5JzTwmDwzAe1IflOCc+lIBoUkE9h+dCqW444596cBggtx6N6U7GTkcMO4pgNDFF4XOe9ARZB12nuKDkgKOM9KNu1hwR70gAoY8nOajYjHNSsfXkGmFccKc0hkO12+726VJEuJCx/i6inEZxj0p2BjrQDYuPlA7A1HvBfYPvelPGT359KGXkNjB9aYkNDZGAvQ4zSnJPNIwJZjjAYc49fWlTIGHO4+tAx65APy5pvPbpSqcduKUkg9Plx1zQIaOaPrQfrS9fpSAAOvGRQVAI29KDwM0oyKYDMgN60EjODxS7cGlAzxigCMgbqXFOePAz3pD9wMCD9KQxo60pyaAeKWgBvQ5NNXBfPanOu4UKvGKAF4APPekHK9adtoAx2piGZA6nA9aeRimvHuXHangHYBjmmA3ntThgj7oDetAUkYyM0mPX9KAHZIHODTSEPJWgjB65B6UYyPekADr149DQw+amhQGznmpSuVznkUARHrinAKRwaCfWgdcigBvJ3Z4I9e9PA4pTjHC8+tIxINACryDk45prHBI6etNyc4/Wno4J/eDPvQAmfSjOD04pxibgxEOpPXpiopXeBhuXg9DSGPJwOtMZxzjtSbg2DRhVBPVjQAgOCGxnPWmkmJyCCVboe9OIbsaGJK/3jSGKnzAZB5qQbVOAMe9QIcYyCKnOJVwrfMO1NCY0U8Gm4waWtiBaQ0tJQAtJ0ooNAC0lFJQAtJgjkdKWkoAfkMQej+vrTg3JGMN3U96ipwYMAHPTofSgCTgjplfTutG3j5jkHo1NLFSM8HsR0NOBwTgfVaAM+9sBzJCMN3XsfpWb0ODXR8Eeq/qKpXdis3zoQH9exqHE6qVfpIys0ZpXRo2KuuGHakqDsWotOpopaChaMc0UUALRRQaQBRRxRQAUUUEEg7W2n1xmmBBchwUdJthHRcE5/AVJbhTG7AsSxycrt5+lNa3dnV/tBDL0IUVOiusZ3vvPrjFUZ9zqV5ggJ6+Wv8qKUkmK3J/54rSVszymPprjJX60tI+Plz/eFAjKADSYPTJ6VMpaI4Y7k7N3FQ8iQ/wC8anU5FKIMlByOKOlMRQucdDT6skShjxSGgc0AEXXPpWTauGnuH6ktxWrMdltKw67TWLp/3GPvVtfu2yo7lsHdMBJ92nAAGgjI55PrQpOOa4zQd2zTd2SOODTnJximIo24oAVxu6c0IFjU54PpTlUK2c0mPMk5GQPSgY7rSOgkABpwXBIzn0FLnI6YpAJEix5AbIpXUFfU9qXANBX0piIhGxDEgZPYUqhvlHXnBqX5u1SoAmWbgdKAIpVCHaD05zTZFIcDHBGRjvUkiEH1oRsBVYZA6H0oAjVd7hTx9aWOPGT6evWpQFlkJJx/Oo5FKtgmgA68ZpSu8bSefWmMQHIXOPenbsrnHTvQBI+DjHam5weRx3FRA+lPMhP16GmA44YdOM8e1BGF703ICYH3s0hLEc0ASxyMw2HkVHLGw2bAOOgpYgcYPSgscZIORQA1pduPU9qkVWYAniiJV2BzyetRFy7ZycZoAeT8pzng96RQFYE8n0pNwBPp70H72elABNl3BP3PSnKM+wqGaTaQORUxA2ggfWkBE0mJQB0HQ1KSzD1qIxHzM4+XHGKeoYDkZoGBB9KNoHOcH0oEmTgDBp3B+tAhvQZzgU9Rn5ulMxnI7GgYBGM+4oAkx6c01jnjvRkoxyeDSYyM8Y7UwEPrjmlXld2CG6EGhiQMYpQ/GKQBjNKQBx19RSA//rpWP5UwHALt5qME8jrTVPJzTwBng0hiZ4INJ0Oac687l79RTMjHzdM0ABZieelIOG3E8ClOSDt/CmEEn1PtQBJGSxJ7Uki/MMYpCwTPc0zczHNADs4ww5PTingcVCnEgBHUVYA9aQDSMe5oxTugwKaGINMQoznPSlxk8dKNwJOaTqSc4x0xTAdt4+XGaUD+8aapx1wPelYcEfrQBEwG44J/CnouMbjnNNAKvkDNOVqBDmxjBHIpn3WyORTmz0NNI9KBgcHnGKQY/iYgkcDtSgEE5PHpRgk4pANwSDtGfakIxx0p65zQCcn2OCDQA3HHLYPrmjcwwODSyuAQNmfpQxHBUg5/SgCRQdo+UE0jhVXnA700ByjMOg600R5wWzk0APaTMe7OD0AqCdWkIbOQRjntUnljdk9u1OxQGxHDHhNp5+tPIVThl59aYJG+63b1p4l38D7o4pDEYgUwqW5Xr+lSFRkHOAetMB2gHGBSGR7TKdoGD9ak8lYyG5JppUFywPPY1KrBsqww3t3oAQ0A0tNFbmY6ikzRQAtAopKACg0UUAFFFFABSUd6KQDlkwNp5X09PpUg4Aycr2b0qAjNOjkKEjqD1B70ATZw3XDfoaPXaOe6mmjGDtG5P7vcUoIKg5yOzDtTAhubdLhOR06HHIqp/Zi4BNygB9RWlzuHOG/Q0ySFJlKsvPdT/SpaNYVZR0uUBp0Xe7jH5f404WEHe8j/AE/xqrdWbW7ZA3Rnv/jUGc1B2RTkrqRpfYLbvep+n+NH2K1HW8X8xWdilA5ouVyS7mgLWzzzd/qKX7Np/wDFdn/P4VRXjtTT1ouHJLuaAh0wH/j6c/5+lKY9L/5+JD+B/wAKzhS0XD2b7mhs0of8tZP1/wAKUDSR/E5/Os7FFFw9l5mlnSR/fP8A31TlfSf7rn/vqsylAppidLTc6uQACPChVKDaB6UzNEZJtLbccnyxzRWzPMeg+mvjAz03CnUj9B9RQIyZOHb6mmpOQfmH40+QZlcf7Rppirnk5J6F2TLStwD2pytVWMmPg/dqbIUFifl65reE+ZENWJuDRt9KrIZ5V3q4UdVUjrU9vL50QYjB7irRJDqUnlafJzyRtFZVj/qzzzmpdbuN0qQA8L8zVXtciPuBnitakbUS4bl8NxyKdtGMg81ErERbmORSn2PFcBoO3E9e3enhe4qMNmnYUj5eD6dqYArEk7hTxgA4pke5s/LjHrTlXLE5/CkA5Wz7UFvzo25pm07sUASAZPWn7j91u3QimqO3ehjtoEP3cHHBpElO4hhxUZYtwoIp6Jx65pjJRwrEjIPvVduOeoqy5VAC3I9KrkqWJUHntTEgUt/rFxleo9qe7rJtAGHzx701IWOCTj2pz4TaFXkdzSAjI2uR3FJ1PX8Aakch3LL0IyfamlGB+tACYOOOKUDAPr70oJHGadgH73NACbT1wQvY0BSzkegzzUhBC8Yx6U6IjJVxjPApgRcBSQPm7Ui7scsTnnFKwCsQOlFIAGVOR0ppAwQDjvzTuCKbgdjmmBFIj+buH3cU8849OoqTHHNNYYPpSAXyhKMHtTiQi4HWmhiOnFBwevNMAUkigfInJz6eopARk07GRmkBGpOcv971FOByvIwaMCnKnGTxQAjAkcHFIBx70oOTyc/SlZCynYfm7ZoAbuBGCMt6etRojbiWOAD0p8eGyuMMvWnAckUDGnrTscZpG4bFKASj8HGKYhcE4xSHOKbbk+WMjBpzMytnAIA5FADkUYyab5iGRUyACec9qR23xfIetVIxukKyA8d6TZSVy6eFLnhe1RRkMd46Me5qNH3q0bEkfwmlXMW0dfX2pXCxK2VBwM/Sh1wm9T8hxg0ZzzmkLELgZ255x60xDRwOaNu0ZFP6YpQVABYZPI2n+dAEa9ASKlDZFOtyGMkeMrtyRUYb5cigQuRTckdD+FKOeTx7UhI5xwaAHA4OcUnNKMY6c0AYHNAAwHr+FOyFHWozTRkHjn69qAJACVLDpQhBbnjFRlielKp559evpTAlkOXGSAvrmm7GJLH5QvfNI+0sVIx7djTsnGM5FIADDqaZu+fB6eopzgYPUZqNeB70ASEYIG7g96jc8lj1A6+tO3DoaY6bs5OM0DHoDJEXGOOtNPAzS5ZY9m7imvkqOenagCUOuBjoO1G05IBJpkTDy2+UkE/iKCpwCvOaQDhkdyaXIpobaxD8gDqKDxgg5FAhXCt14NNQKqhOw71MoWRScYwcUjxFV3DlaYDG6E4zTRkcr0p27Ce9MyT9M0hgWVldXjw2OCKCIxFvD/P2UetNY4YqfzqMLtORjikMsUh9aB0pa3MxKUUhFCmgBaKKKACkoooAKWkooAKKWkoAKCM0UUAAJU5BwakQ5JK4DHqvY1HmkJxSAsDBBxyvdT1FDAYGTx2cdR9aiSTcRuOG7N/jUmfm5AD+nZqYgcBvlkxn17MKzLuxaMl4hx3X0rUKgqQOR3U9R9KTOB853J2cDkexpNXNadRwehgDkUorTvLESZkiwGPPHRqzMFWKsCCOCDWbVj0IVFNaD0PI+tI3Lc0gP86CeaRYUUlNaVFIBPJ7Dmgdx9LQBS0AFKKSlFCEzpoP+PK390FPqOzP+gw/7tSVueRLdjqZLxHn3H86fTX5Q/UUEmbJ/wAfD/71SYqOXid/96nk80kgYpA9KSRN0LovUilzSg1SikIitbmNkVC2HXgg1YlkW3t3mbhVGaYYIpDuZFLetZOpK9zeR6faMxz80mTkKKuC11EUolmv7ltoy7ncxPRRWigWJQwb2HpirLRxadbraQcySfebuahlj24xjaOeKWIq83urY1gP4I6fhTiCR0FQs5BGRwRnHtT9yxqD8zg9K5Sg2jnbzjrihThqRiyN+7wd3Ud6UFSAM4Y9RQBJtEhB3laY8kka7RyR39aRc59KcVzn19aBj0YlQT+tB5NRBgihXzn1p+CSMdKQDgcd6RiT1OaRu55oCswGBk0xEqsdoIIHNMDMJSR09KcPlByPwpiSrIMDOR2oAkd98g4xxT0i3MGLcntUXFGcLjJz2piLBlThMknpz2qNwVbk7setRBg5zng9SKcXyTj6U7gPGAM9CfSgt26io920Y9Tmg/3qQD+nNLuAPPT1pithSCAyn1pqE7sdqAJGfLevpRuPbrSYApjkxyB157YoAfu9RS4pqNuHTB9KdkA8jAoAC3FIcqaVirA7W6flSFTtVuCD2z0pgBbg0h+UZJ4NKBmg+mKQCA0uaMY60YzTAVQCDxz70gkzMUPUDtTWkzmJPvAcGk8s7kI5YdWpAPbg+lG87SuaXIP3uDTcDqeKAEHWpkTkHNM246/hTsZ9qYEgChmO3BPJPao2Q7iF60hb5dp6URnaMA4NAgBcNjbuPvUkbFl9Pamk5A9qA2SSaAGk80Iu8kHv3pSvHWmg46UDEMSrJlByeKYyhlbjDHvUrPgg44zz9KQlHOVXH9aB3I0jCoAaRuB1qTaOxphUA+uelSAxGYFkYfQ07oCueM5x70FQTjoaCMe+KYBuYsF2knHFKCWUHFCg7ueO4NOYqo3N0HpQBBK80csZhIG5gpJ7VYKhXOOQeabvBAZVyp6Z7UqNwQw47HuKYhcfnSldyNxx0pRwM460m49BwKQC+WVQc0n605hnAzQQAKYDeMcUgwO2TTyBimEkdKQBjPakK7DnP4U9OByeaHANMBhIeTceDjHtQeCfSgnNKcYyTSAaTmmld2OeKcaQHBAPSkMVx83yr8tAwcUsbhJsA5B9e9N6McdM0xCsOOlN2ZHFOVucEU/gikMi6JtHAPWp9geEbOGXnmoiBT4tzMV5AxyaEDB3U5WPkEDj0NRR/OwTOD2pYVGWHUevem+WT3w3Y0ATruVGVT8yNkimyTFhgjj0FTKMQrxnIwx71VaNh15UmmIHBVsdR1HtSADkk9O1SFvk98YqBuMEjJpMaHkCTBP5UjJtXIyRSEfIWyRjtQrtg5PBpDJKWm0tbmYtNJwaNwpCQaAHA0U0UtAC0lFITQA7NJSUZoAXNLTaWgAoopKAFooFFACYp6yYXa4yv8qbSdaQE/TBLcdnH9adu56AMfyaq6uUOR+IPeplIKHaMr3XuPpTEOA67AcfxIeoqtc2yzrnv2YdvrU/AAIYlezd1pwJLAZCv2I6NQVGTi7oxHheJtrjnsexqBmODksuPQdK6CSNJVKsuG7qf6ViX1tLAxYfPFngjt9aix2QrqSs9yvwUBYuxPYmnxxhTuI+amxo27c3WphSbOiK6jhRSClqSxaUUlFAmdJZf8eEP0qWoNP/AOQdD9KnrdbHkz+JjhSP9w0Ckl/1TH2pkGbcD/SH+tPYYHFNuf8Aj5f604nilEGNzT1IqF228mnQI0xySQv86skWeVlUiNSz9lHU0yxhFpA0koAnkO6Rv6VcIWJSEGPesvUJmOIU5ZuT9KG7IaV2IjNPM0x6noPQU9vmXaxqtEX4xwM9KnIfuc/Wua9ze1hZFVlAz8w6H0pq5U/LnFIo5y3OP1qUEdQMikA1sE5PBp2KjkBJ9BQqtnap60ATDHUdaAevrTVxGhPLDPNI+5xlRwaBEY3ySHJytWVGOvSmQqyL835VJtJXJ4FCGxrSRqQD3pQc8Dg1DLg49qahcYLjNAWLBJI680wKoYuM7u+KF6UucD0FIAjdnXJXFO7UBvWkHU0xCHgjHWnULw+4dRThHzwcUwGUvbHakwCSBzimsGOQp5oAcOKeu1uFHPpUedoApedoJbFADyDimhyo+Y8+mKkXBXOaRsGgQZ6cD2waBg5/rUJOJMjtUiAsTv4B6UDGlCpPOVPaj7uMVJ06mmjnt3oAcASAehpzbtpKkE+9KDknIIpQ2w89KYiBBv8Am6HPTNSngHGT61E4VGPl5xU3PDDrSAYqIFZwecU5GPdQKC4ZWyvHpTYxyPQUwB1kbBHbsKd8pAA5pcr8yk4NNyyZBwSehNADunbpSZBHFODBgCRimbNspwcoRn6GgQvalG0D1NMBJLAjBU0vbpQMUmlANIBTlwM80ANJ5xSZx9KfKVwMcnFMGaAIycDb2PrUuzAGz0796AwVW4/HFDszOSe47UANGenSq9zES8bKcqG5HpVjB/CmEHcKQxw65pAD35FO7UmSDjtTEKKDGsqkHijbgDJpw+97UAMCCMgHr+lPOGTp9DQ6gp9KReF60APPQUmAaQAsQc1Jx2oEA9qZICrLjkH8qceO9KrEUARkc7e/WgCpCu5y+MHFIQAOfvelADNoxwee4puDmpAcNnvTCcvz+NAxcD0GaRkHU0rOPM2qvAHBpM7lJ7UgGn5lOevam4o+nIpxICFiKQxm2kLE0ucKGPSl4PRc/SncQ5RhQKcenWmkgD3pM8daQxx4AGKdv8sccn0qFicfeIpFLlwucg0ASRhdrdmPY0I2HXd26mlCndt6GmumTg5zSAtIRgqTnNRyxtt+U9O1Rr1HNNMrqexHeqvoKwwkimc+masEKR0+btSNErAfN71IyHGc8YpCpXjFSkYx6GkIB6DmgYtIelLRW5mNxTcU+koAQU6kpaACkpcUlACCloNFAAelANFHQ0ALSUUUAFFFGRQAUUUUAB5oVipyDiiigCZHDHKkK/cdmpQCwYAc90P9KrYI6VKkgYAOT7MOooAl3AjBBKjv3WggNw5BB6N2P1oyRtLnB/hkHf607gnGACeqnofpQIzLqwZSWhHuU/wqiK6DGAcZK9x3Wqt1ZpON8bAN6+v1qHE7KWI6SMsU6kdGjfa4w1FSdl7i0tV7iUxlMnajHBYDJFSxbCCY5C49Sc0WFc6TT/8AkGw/T+tTio9PUto8bj+EkH86krboeVP4mOFNl/1T/SlHWiT/AFbfQ0EGdc/8fD0NS3X/AB8N+FVpoHIyZWI9KSYMdxLKI1IJ7gVoogjTArFsporTUI17S/KT/KtpzjNaR2IK91KERmJ4HJrLtnD3gncEg8ED0qe8cSv5Wfc0xECdKynK7sbQVkSlVSV1HrxTsCmA7pDsX5j1phJJO6syh0mO1M3shK456ilzg4A+Y9KaQxfcx59aQx6/vfahlMYDbvypiusbj0PBqWYMSOMrQAwZOcHHFTIcoBjHtTFaPdtPBqVs5yOnpQIQnFSDlMA5FMzkYpwpgNx1yMmkOWOOwpxIxycVDExZ2A6dqAHnrilpD8zD1FLnmkAHmgHFLx6UcUAIOTnpTwT0oC0o+U8jmmIRuCF6E0h5PAwcc4pzHLhs80owfY0wGFG64zjtSgBhxg0qsSw7MOo9aeBjJwNvXigCM8fKV4Pp2oUEAg8Gn8KS3O09yelB2joMn1oAa+NpOMkUzDBOeuO1TADoOPrSqACQwz2NAFddxYq3bpUm3A60bXC5GMbsZ9qUp8wJpDFyRRjNIThSRjgU0EyLlDjI6+lMQ05Dg44zUpOFJH6UgVQAepFKF3EkGgBp3OBg4z1pVQr/ABCkMgiVd64z1x2p5Hvx2oAY6lugp24xoucMwOMGnZ+XApssfmQPzg9aAEDbySp+o9KXBximRMwhVmQ56YA5qQuEK7jjPAzQBBMzpLHz14NWAvOMU0g+YJAAykYOOoqXCspVvukYNMTImbaxVxjuD60qsGUEcVGhzJsD71QcE1J/P2qRiEHqTTRkdKcQfSgdcUAAGBycZpSV2gA4xTT0O/kdqcVO3IGTjOKYCY/I0cbhngY60mGAyehpQRtwTz/KgBxTacN160MMgDGMd6Tknv8AjTsjad3rxTEBUEcDAA5oIUKPejayjI5HrSoFJAJwKAExkEU0rtGMc9/anHAOAc0q8sMj86AAKB3o704jdlhx7U0soxjr3zQAYHrRwO+eOlNyc0jcd6QD0cAnPpgCmSEswOelMJx3oBLCi4WHE/hTSG3dOKXPHNIxPlgdyaQwweopVFIM4oHFADn5HTFRnnAzT94xg81GzbFLZ47ZpDDc4bAUbffvTY0/eEZ6dhT7d/O4cbc9MUEhPujn1oARzjgU0Zoxk5p4GOtADduTUsSZkHXI6VIiDAZvu0xmAAK8HPSmK4+XCNuIy3cVEXIBLYJNJuLNluc96R1wePypDHBQ2Cp5NMIIbHWhcr0P4UpOckcUAOUgEN1IoMgc9dpNRg9T2FDEvx+NAAwPLHB20A4/woxu6HgUYyCfSgB+KQigCZv+WePqacIpj12j9a3szK6GEc02pzbvsJ3jIHpVQSnHIoasNO5LRTQ4NLuFIYtJRuBooAKQUtJQAUtIaBQAtFJ3paAEak20tFABS0lFAC0UUUAFJjnNLSUCFimKEqRlT1U1OMbDsG9O65+ZfpVZlz9adGWU9cH1FAyyGyoIbI7P3HsaQjnkBWPp91qRWDk8hX/Q04Hkjbz3Q9fwoEQywJOuxwdw/MfSsue3e3b5uU7MK2jtdQcll7H+JaawDDbIAQeN3Y/Wpaub06zh6HN3Ny8DJtUFSeSalhdneRuRGcbc1b1CzlgAkgTeinLp1OPaqUE5maRs/IDhcik1odcJqT0Z1uisp0pVbvnH51IRg4qtopzp0X4/zq1JwwrXojz5/GwFI33G+lA60rfdP0NBBnXf/Hw30H8qZMUWPdjoKfdZ8/J7qD+lV5AzRkEGovYUjF1B3P7xFxtORXQ/a1lsI7gHh0B/GsO7AjtpC3XHSn2Bd9NtYScbRlv8KcXZCgrssxozsXbhjUoUjrSI25MKuB2NK0bOoG7aO9ZG40t+82pn61IqYJzTgixoMcnFNaMkblOCKAHAKrHauD71BJuLHbz7UsMrS5Vz8w70/CqVGDuz1oHsMaH5eetWFyFAPSo2XcRzke9PPA64oEKUVuSAfqKD97GfypEzjnk07oaADgU0mlJ9aheRmLIowByTQCFU+bMVOdg9Kkj+VSuMc9aihJX5RyDzmrFJDY1QFz1NKcEDjFKMUjAYyeRTEKBShec9qNw/hoXJJ9KBCkEg7eRUjKdqtnt0pqtxuHNG7mmISlVc98UDGOmaAN3bigYLyT3x0pzcAf1pVTdwDgDqaRmbgbflB4oERyhnY7Wwv931pGB2EY9uO1PPJooGIAcAHn3pc45pcUyUMUO04I/I0ANJaSPCDKt9729xQN6RkudxA7dak/hXjGRRyDkgH60gGqQyhlNNEXlspjyd5+ZQOlOAAXHP4073zTAAULFQ2TSEsCFA69afNGC8bJtBPJam4x6Z7igBAgKkOdwoGF+UDinY/Cg/Lx1oAUClPSmjPY04Z70CDNMcB1ZSM5FPwDyaaSoOV5NMBttE8KsrMCp6AetTZyu0Yy3ApnyhTuySeeO1OTiFmPVjj6UAMSIRjbtwe59aCMHmlDgcelNOWOVxn0NIY4A/h60MRuO05Ao3MQuQpxxmmH9aAFPr2pd5L7vTsKT7ijnI9KUKoz159e1MQ6ZG3BgQUPTFNXaOop+eDhvlI+7joaZtIXOOKAHZ496ZgZ57Unfmjkd6AJY/mxgcjqKa/Dc8UkRJbOameSL7p+YjtQBEcH2NKGfAzjHamHBJOMUm5l6HFIB5ZwCG9aaWJ+Y8mp4SC24nJPXNRSqUc5OQfSmA3pFuPrSORs5yGPb2pg27sMu6nDy23iY/Nj5T6VIxueKbuYcUo7UYOeRikMN3PNLkfjSwYVmyu7I4p8saoRgfL60ARFjjikUnd81KxUMdvTtSdSM0AK4Gfl/Gk2A8dRSkYoXrQA4AKhwuW7UkeGyWGD3p4YClBVulMREQO1PU/KTglV60MuaayYHGcUgFad3faBhP6UdaYFIz3zTwQGAPWgBeRSFiTt70rA03Izz1pgBye9Jgin496G5pAR4oAPWngUmCzbc4JoGMY5Hp9KQHPPenonzYbikK4JoAs/aV6JEx+opwkmJ/1O0epNPCMem76Lx/hSiFs52KD6k12XOaxWnkmRMsVx04NUn6hh06Gtg25dCrsMHqFGKzr2D7LIoAJjYc5qHqOOhBnFG6m9DtNIazNh++nK4qI0CgCxmgmo0NPJ5pgLQKO1HegQUUUUAFFFBNABRS0UAJS0lFABRRRQIWkoo70DGkMvQ1LFcbgEm6jgMOtMprpnpxQBcOeGJGezjv9aMdBtCseq9j9KqpcNHkNyvoasRlZEDRneh/gJ5H0oEBH9zPHY9RVa5sllBePAb17H61cBBXk5A/i7r9aXHOcgMR1/hb60mrlRm4u6F0hWjslV1IYEjB+tW3PIqnG7wyYUc91J6/SrIlWXlfxB7VS2sKTu7j6U9DTadQSULsfOh9UFNFxFDGvnME+tOuusf+4Kw51DXUnXO6obsO1ya8nF037ofInOcdajsc7zzmpoVCxlSOvU1G6hZCkIIYjBB6YqLmkUkiwZ8MABkZxUwOOlVYx5UfzkDHJqYONuc8etIGShjUYjy+5mLd8HtSg5XI5FDdOOtMBjoN5KABqlB6c8+1MiUAse5p+cdqAFye9RSPnKDrTycg9qairngUAJGzKCpOfepA1M2EOT69qVRg46CgB55FRum75xww/Wn5J6CkZgEI70DRFASGx19qssMNwah2/uQD97dnipwcikgY1EPrk04cNSgrggUijnk0xDHkCsARjNPYHb1x70SRFyHb5Qp6U/CkbT37UANjXamM0+o3yBlOMdqbES3LflQImzTlIC8U3NHGetMQJI4kPy8d6CeevFKSMY6imMwGABzQMd1pOgzSgcUhGcd+aAHbsUyRgAfmpXG1iAOlRgfOc9+9AEitlRS9+tMB28HpT8igBeO9NcZ6flQW9OTSqcjkYoAaGZRjqKVZvMY7lG6jOc4FNjXYSARk8mgCUHmmOrM6sGxjrTgaAM5xQAZIGcZoRlcjB5NPIyuBxUICnBUcr3FADnBOdpHHvTcgKCOadt5zjr1ppQDOKYC5PY0g3Z4yM84NOjQY604nB4oERkEGnKO3Qimng5p0bEsTnOe9IY/AFNcCnEMTxQQcYpiIT0zS7jj9Kds+Xjr700KRnNACrwMfqKUKxYYP4VG+4KdoqMOZpFAJXHOe9K47Fkgnngj2pMVAjSF2ZBlc7cetWSKAasNAOeDilAFIaAce4oEOK03ZingknHFITmgYiZBOOaJGYr8/GOtJuKEHGfrShgG3KcZ65oAaVKnBxTStW2QOPr6VDImwYzn0pNAmVyKlhQMqlweOppuMGnhgI2BBLHv2FIY1ozDJ6jsabPJxkDCinZOMZOKOCMUANIz1pAueKkApCPSgBmMcHpTlwTQBk0pUA8UxBtJ60YIpcbeMj14pQegPOelADAcH71PyMetLsBo8oZziiwETEg9KNhLBvSpTGd2Sc0pG2gBhHFMK5ORQW3tjpTgMCgBAuO/WkBAOKeQGHNRKNzFV69qAHsSrZ7GmkHqD+dPzlcHrTeoKscHsaAEUgZZMgZ6HmkY/nTgm1eeaaBnmkxmoZ4x0yaabpR0SoKTFddjnJjct2XFVrrdPGd3Wn4oxRYDOxuXH8SU3tVi5QxuJF6d6hcY5HQ1EkXF9BlFFFQWKpqTPNRCnbuaAJh0opFOaWmIKKKKACjFFFABRRRQAUgpaMUwCigUUAFFFFAgooopDEIBpANhyvH0p1FAE0c2Thjhv7/8AjUo6lQAD3Q9D9KpkH8PSpYpuNr/Mv6igCwQGXHJA5x/EtNyQQ27B7OOh+tLkHnJYDow6r9aMnPVQT3/hb60CLEMwZwkvyseh7GpuhxVAjBKbeR1Q/wBKlhnKdcsg/wC+loAiuR8kJ/2axrmKSGaW4TDKeo9K2Z+Y4jnsf51myozyyKzHacYA4qJFxI7eXfEpb7xqYAMemDQAqAKvAHalZVZTuBz6jg1BQoXPDc+9OwAKjZJTH+7fP+91/OlRiRhxgigBfJUfMuQPQHilHOcClUZyKFUIMLQAowPrQenSm4POacGOKBChVxnOT6UADntS4XA9aRj8pFMBwBP09aCo9aRCTwfypMfNwKBAQFP9aXgjOelKEAB4oIAHrQMRWUHcO9KD8/tSKBwakVVDbjSAaMBifWlJ6AfWkwCdvI+lOYLuyBj0pgKx3IV6ZpinDLuHzD3pxJC8frQBuHvQApIIpVUUwRn609Qd3tQIU47CkwDSnrSgimIbn2pFTc3PFPODQMigYEMOMUvRA6jPODSN8/qKaNwIUdM80xDs8njim8MakwEXJz9Kjdum3vQAoXjB6+tKFQoM8MOtNAPSggjFADgMdKOR1/Oil3cYoAQkK2P1pjA7hwMEde4p5we1IR0pDAHaOB+NIN24EHFOPApAeaAHsxVwVOT9KYke0k9dxzS8Z607dgEetMQoPBGKilDlcocDPNSA4HrTfvLtxjuTQBF5jqQCmVzjNS7Sfp60EgAAnceopd2UynDejUhjHRicgj6etSKdigEACmIGGQ53Z7U5VABXqvoeaAGmYbiByB1Ipd3Xngd6iMPlsWi4XuKmmQKq55Rh196YCA5GQcigYJpigqpQ9A2Rx1pynHWkA7atV5k2PuXqamPrTeVmEgG9emPSkNDLYsispHfOalLgetKwBbPr0pBy2FGTQAhwfrTQNnA78mnAYzkUsZAyrfd/WmIQZJ71JwqgjBPvQ67GyrCkyCOtAgJ45FMRctx0pWVm5GNv1oQ7OaQydvlQMCcioHYsaGkaRuv4U0qwNNghcZ+tI2RTkU9zTyMDjmlYZCMmjP4ipJAxHOMe1NQpHg5Zj3FIBvUdcZpcA98ED86cArljg49AKYcBR60AFLnPTmn+Q23O/A9qGhKHKnK96YhB1B9KRQDkk4K9KUEhsbd2OeKV/u5zkGgBBMWfGBUgkUrzkEcEVXIyM4wKQZHei4WJTIWOB0oeTA461GOM0uT1AoAAnc9aeqgHdnimocN82AKHbOCjZHtQAcluvFJt+fIHTvSxtu+7+tOJHHGPWgAxg8035e/NGGIOB+OaUFXC87SOCKAE3Z4xx6U1yFxwKV8A8etNYc+tJjLVFFFdpzBSUtFADXUOpBqltPzRN+Bq/Ve5jyN6/eFDQFP69R1ppNSS4KiQd+DUdYNWNk7iFuKVaSlHFIomQ0+okNSCmSFFFFABRSUUAOzRTelLmgBaKKKYCUtFJQAUtJRQIWg0UlAC0GkooGLSEdwcGlopALHKVYc7W9exqwjK5O0AMeqHoarYz1pASg6FlH5j6UAXB0xjcB/CfvLSHBIO4+0gH86jWUFfnO4dnHVfrUn+1uwT0YD5T7EUCEZcnDYU9iOhqlcI6SEkfKehq8CPutwT/Aeh+hoIBUg/On6r9fWk1cadjLyOtSA5FST2ojXehypqEDA4GayehpuPR8Z9KA2ScfnTBuI56U4DoQcUAJMgYKckN2Ip6nIwDzSFc8jilACDK9fWgBaU9aRWJjYkfMD0HcUBSxD547CgB44FJk9qcqE9acRg9KYhApxnPJpCSDzzUgb8BSFQeRQIMkimnnvUhXApuwkZApgCLngCn7cimgsnTg04EgUhh0pB1o6mlxQIODQCB2pCTml4zTABgign5sg0hOO1IAc5PFADs80tNpU64JxTEO4HWlLAYHX6U05Bwf8A9dH3QaAHE4GQMmgMc5xg0wZoyaYD2AkXB6+oqLYydTkU7mkd92AB0NADmzxRnikySaARn1NABmkGetKcZoJxxQAo6Zo69KQHAxmlU5FIAopQM07bQA0gn7oGR60DnrTsZpcDHA/E0AMIAz2p6YI5GaULQvHQ0AIEAy+c46CjGRn86cfYVHvBk2g7TQAuBQgL7to5UZpe9KwxyOuMZFAEUqlgWViCO3YipncGAD1qMH5RzhvfvSMGC5xTAMcUmKcpp2AaQxnQUcDpxT8UhB6UhDCARg9KApBzkjHIp23FBHHFAxrEk5PU9aXd8mzjHWjHvRt5zQAgGDjvSE4I9D1pw56rml2jPWmAO6nAVcY4+tRng9KfgA5o+9SEIvsuab5mHAK/Ke9PdAB1xmoipDbTxg0ASs3Hy8U0uSKRmx9BQGVlypyPakMQn94FcnB6HtR7EfQ0qsRnBoboAGyvYHtQMXIUfITUali3B5pDntSqDn+tICSR5Agwct0NJvYYyRjrimNnvzTc880wH7znP6USSMFDowZFHzRtSgbhx+tMwySDIz7CkBMJAVHy/Jj7tV1DJxvLc8ZqbGRzxUDMikkEkDuKGCJyNx5NKBge1Ig3dDnilBoEN5PHfFAye3NPIyrZ6npjsaAe3cUwGjIIIGKdnJ9D70McDODj6Uh56dKAHoxU+xppVDIHA+YDFMyc46Uo4OCaABl/iPFRkYDEngVM/CkL82ahdMRbQeSMZpMaLVLSYoxXYcwtJRS0wEoIyKWkoApSqI5MH7r1XK4JQ9uhrRnjEkZU9exqkwLJ/tp19xWclcqLsRdqKXqM0lZmwqnBqZTxVfJp6MRxTET5o7U1TxSigQUUUUALRSUdKAFoozRTAWkNFFAgooooAKKSlFABRRRQAUUUUALRSZpaAEKkHch2t+hp8cpBwMK3dD91vpSZpCAwwaALC4kDKF+qN/SnK5ycknb/ABY+YfX1qruK/fJIHRh1FWBIGCl2/wB2Rf6/5/OkMfgg5G35ux+61UWXZIy+hq2Ny/K23npjo3+BqtcAiXI4+tRIaGmo8szFcgHtUmOMmkCfNkmoLHjnjH404BRwByKRV9OPelzg9MmmSK20DdimRsnzDGDnP1pwIPWnGNTj5eKBjgQhycAe9Mbc0+7OFxjHrUBDLc7A3ynkVYJIHrQGwuBkDHJoXOcUkZbO7tQsqOGK9R1BoEPycY60vI5piAheetOGaYDjtIA7008PzxSgZpSeMUACgA5FKab+NOHNADT1pPXvjtTsdOKAueaYB1oIp2MLSlRjvQIiwc05VGeafwAF60hwo7ZNMBDggH8qQg+tPPzc9MD86aQCOaAEGCdtAHbNLgHpSYz1oEH4UdO1Lj1pQpPSgBrdscUgGTnGKcyFeSOnekoGIeppB15pwOTTsDGKAGOAfrTUBUYzmnFWA9RSE4HNAD1wevWnjioQ2elIjln29PekBODS1F5m1trDHoR0NK7hBk5PsKAH5IOT0pAVHAFIcNg80o4/hwKAHlsdKi2AMD1PtTnypBAGKaZFbpxQA7pS5z3pgH1pwI7UAI0e/wD+vSjeFKs2RQytj5ycdsVFlldctkdMUDH8BulOJGOOlNIUnGMH1phDKfakBMoJOBTWdlIGKjL5POQR37VK+5gMHPvQA0tkE0ueKTYOmM+9KAOlADGPII/Gn544phznHWlJKjtg0AOVhnFNY49zTGc4IBwacOQOxpiFH3felBpMgUZyaQCsw/HtUT8uck/jUhGTUQRi3GCR60DB1Z127sevHWo4LdoSSXznqO31qcqw4YgNQWwmDzjvSGJjApoO7pTgpPORikA2nmgQoWlx+VP6cfrUe7JIIoGO4YelRvGAeH59DTwQaODz3oEAB24pcqnOMtQDil4IHFAEErO4bGADTIuVw3HB6U91IfqSp60RxhO+frSZQ63BUHnj0p5X59wP4Uowx9KeTj60WJuNOGGDxSgYGP1pOACTTxwKYDd1IxyS1KQCPekC55piG4Lc4pR8uMinDknuRUaSb5HB6LSGPx6Go2DBmZuUwOnJFSZCjLH/AOtTHdvmCjgDrQBYoopK6znClpM0ZpXGLSUUmaLiFNVLhNj+YPxq0TTWUMMGo5hlCRdrcfdbkVGanZPvRN9VNQZ454NSzSLuIKUHBptLSLJVbin9qgBxUqmmIdRSZozQIdRTc0uaYC0UZooEGaKTNGaAFopM0hNADqKTNGaYDqSkzRmgBaKTNGaQC5pabmjNMB2aXNMzRuoAfmkBKElOh6qehpu6k3Y70gLCSgDjp3Rv6VHcFST6VCXwCR1oWUyx5PWpkhoVcjjORThgc/nRHgDJ5pGGR1xWZZLgHkYK04BSOTUQc7cUpA4wMYpiH4UdDSq4PBPFMyTSgZHP4UAGxQ2e9O4NMOc4xTlHbvQA4njA4FMEahtwHNP2nNOAoABnFAPNKcgetIBnpQA49KM5+lIMZx3pGBpgL14oyQeKF5FKRigQ+LG8ZFOkXY2OoqMeneonndZtpO4Z70wsTjgetKR+dN69s0HnGexzQApzSZBGCKM0Ac5oACaTOKdk+gpOM0CGDIbjgUvfNSgJwOnv1pxiG3INFguQ54pygn2pMZqQrhctwfSgBYcsjBuR0qJ02kjt2qRZCFxgUxs4zQAxR60uOc04UYOOBQAnekoxk04CgBm0N2waAArdKkGKMDmgYwx/NzyOopwXPpxTwuaAnPWiwXIycCnKeOtLtyc9KXaBQBGy7lIzn0pqQtHyfmz1qYLkZ6UuPXilYLkTewzSI24nKYp7DA601SMcnBNADxg5U8ikMa7s7cGkRWBZiOKVHU/jTAj2HfnkH69aXGeM/jT+fWkqRkSwkoQx/H1p6rtiCDjFBZu1BPNAAGOcOcMOvoaduFIyhlHycg5zQyhQMKQh5ApiEJYDjpUcoIK4PDU4ucYqWBAWU9cUhkGMEZGachLnJ4pHHzGjoMUAOkZSMFuajGetKByRtJOM8ULgjI/I0AG5gcjpin4IVJAPvcGmkblOw7D7jNIWddsZ+4B1HrQA/AySWJJ7UwrlsH7vrUeWzuPQjGM8VJvAyrZwO9ICOSN1Hybio/SjzBkBm5NTAspz/KopQ7nsVPXjmgYCQZ4OcU8NuGai8va7beQTTxhRg0CHULxSFc+1Lnjrk0AL1pKQ/WloAQHru9OKFIYe9IQSaeAAMgUAAOKc+GwQefSjBPPakzQArISoKnr601XyKcpAXIGAalwpXsKAIS2MY5yaduycdBTWIIYjkcY470FeRtBB9KAJFxnnr602SNgyMrAHOD6UpDKMsfwoLDbg85OeaYiF1MgZGXHvSndt+Tj+Rp4PO44BNRl9zgjIAyMGkMsUUUldTOcKKKSpGLRSZpKAFopM0lQMiuE3LuHUVSkIOHHfgitKqNwnlyH+43WmtUNaEDUm6k5Vih6j9aaak1JA1SI1VgakR6YixmjNMByKWgQ7NGabmloAcDRmmg0uaYDs0maTNJmgQuaCeKTNITQMcDS5qPdRupiJM0E1Huo3UAP3Um6o91IWoAk3UbqjzRupgPLUbqjLUm6gRJupN1R7qTdQBKWpls3zOncU3dUaNtus9mFTJaDRcUM2QKAp7mm5xTxk+1ZGg8U4Cmg4qOS5jRmXduI9KaTZLZYFGSMEcVSN6zcRoF96jeeUjJcj1FX7Nk8yNNVZugzTuqEYG71FZMWpTW65Vt0Z/hcU4azAFJKkNg8A0nFoadzWGMAc/jQGHrjBrmJ9cm4EJ28cmqcmo3Mv35Tj24oUWFztCwwxJ4UZPsKjluY4QQ0iAAZ69a437RMVw0rkehNRu7ttIOB659KfIxXOzjvIX+bev0z2oN9bszFZV6dM1xiFlUv1YjC+3vSKhY4LfLT5A5js476BmGZUCjqScUpv7chtsikDvmuOKqoBHJxwDTdueST+Jo5A5jt7e7hY53g/jSShZCGVhuzyPSuJAA47VL5jfwyMg9KOQakdrvAwQQSOOKduHHPNcXHcSIcrO+frVmPVLmIgiUNjswzS5GFzrAfXilUqw4rnINdJfMqqw7gdK0odXtJDjcYz6MKVmBpFT1pvWo0uEblHBB9KcGB70gHAgD+lSRvk7ccGou1KGwfUfrQA5hhiPSguSctzSHk55xTc0AGTnin49aReTiggjpQA4be/fpSAjPofSlPA96iL5bBAxTAkIxSgZqPPAPSpAeOKAHYAFM70ufU4pQMj1oAaHHTvT84HFRMuTngCpIyCSozwKAEJOOBilIwwB6YpTuycn5aYr5O1lwc0gHfSgLuOM0pDCmncD6UAKUVeB196DjPTNKwBx60bRg+lMBpOAagCnsPyqZjuIVeSaRASPegBiOSefwp/GaYT5ZVT90tT2Uodv3h61IxAzNMVwAAPzpGJBxs6d6CMHPXFTLJvUo/Ge9AEYYCMuecHGKV3HlbU/wD1Usce6N145PUVGFwTntQAsQUht5AyMDNMUuAQM4708jNNxtNIYbCQSOxwaQZU81OrqqgZ+Y84pJThs4GT3FMRDC2yYO3I7Y6g1MbcFy4OPr0qE88dDQHJ+QnigAI6gUdVC+nenAdqQ8UANyu1gwySRijdtL7V4YYOeadtwM0nzdxUjGqMDFKGXOO9JjHfmkyuCp5NADuPWmkA9RS+UB15zQOG9qAHA8A96aVIGe9Ods4J60ZLigBvbBxzSqQcgDpSrGduSMN/KlAC9DQIUruiLKMsvamBgVzj8KczsmAOtMyT1P5UDF80qeOSaTaz+2aeqAc0/gCgBqRAfj2ptydu0ZwpPIqQlSMZqGZGkQbGyy8jPegBeR9zgULkZ3HPvUMMjSJnGOxFPY/KfWkMdLI+1dmDyBzRIfmNMDjAPcU0Hd7mmBKHG3GMmmn5j0pudpweKUcnNICxRmoILhLmISRHKkZBz/nFRRXhlE0bhYJ4uMNyMdj7ium5z2LeaUAms+OS5uLR1cyQXA+UFV+Un1HHQ0j209zaIXPk3SHcDncufQ8nINAy/vUsUDAsOSoPIqJLqKSV40Ys6HDDGMfnUb2qtLFMreVLHwSg+8O4PtTjbxG4E53GUDbuBxx6cUgIF1RDKEeJo1BKuWP+rI/vfX61dBBAIIIPQimqiIxZVAYjBOOSPrS5pABNRzIJIypp+aTNCAy5M42n76fqKbnIq1exEYlQciqeQDx91uRTkiosXpQDg0UVBoTIakzmq6HFTA0xDqM0lFADqDSUuaYgzSUEikzQAuaQmkJppOaYC5pM0hNBPFAgzRupmaM0xD91JmmZozQAu6k3U0mkzTAeWpM0zNGaBDs0ZpmaM0APBqObgow7GnZpsnKEUmMvRkMBUqqSeKo28uPLHrxU9xcGNNqHDN39BWVtbF30EuZkU7Ebd6kVWUbvmIwO2DnNNUEnPYc/Wq1xeqn+q5I656VukkjJ6lmSZY1y7ADsKpve4BCdfU1RlnZ2JduvrUJbjii47Fie4d+CeKhy23Oc+tRFiefWpFbK9MetACEMXHHBqVhsYeoHSky21T129BTnBBw3PHagBoXdwDzTdwzjPFNViCe1OVd2WxkdDQAbiST0FKHwozxQysMHPFNIzzjJoAdv64pu8dTkn61EfSkoAl81h04pTIxzlv0qLJAxmkVsNz0oAlEmPUfWgzEDio5Nu7AOVPQ00YPApgTrcEA+9PFyCOnNUyMHikyRSsBqw3zJ0dlq5HrDoMcEfiK5/dT1kPrScR3Opi1xRgtuJ/MVNHrUBwWUgZ6gg1yYc08H/wDXU8g7nZrq9o/IlIHuKsC6hdC6SK2PQZrhxubocH2NSBJHIAmcnpS5R3O28wGQBCDnsBipNwKZzhhwRXD77iI489lAPXk1oabqlyZ1icqVY4OBzS5QOoHzD3pAuTzSDJ4NKGwcKSakCQruHPSmsQvyrQef4se1NYDf7UwG5Jb1NTD+ENwxpAQvalUgHcetIBzLxjvSjKqASPwqIklg2eKkUjBwaYAZF3BOSfamSozR5H3hUnfmncZx1NAiOIuexYdPpRICMkc4odfLbcvB9KQhmA28D0NAAhBAJzikmkCD5Tz6U5xtXNISB1AOfagZGAFTzdxB/wA8Uqk/xelK2CRnt2ppzikMdw6kGnOcY75HOPWmIAOppu07j/COuR3oAd0JoGGHAPvSSAogxwc9aFclAV7HBFIB+48DoB6U1mLHk0YJHrSYoAQnFJK2yBnXg07ihlVlCtyvp60hkUW/aHk6noe9ALtL/rMKvb1qY4I54qG9CGJWRgHXsOpoGSAZoCD8fSobZt0fzHLCp+3HJoRLCkLMMgAFu2aVfeo53KhW28A8/SgaCOcO2xlKv6U/OagYGSYSxZC+ucVYBDEk9TyaQ2MO0UzcucdDUpCnoKa8kceGbjtmgQoBxk5+lKAG+9wKakgkdfmAXvSyON3yLgUAIw4PUgU9XCqP0pgOR6GjGR70APZycn17VEzd8U4nnmjIFAAVHB70YHsB2PcmncEe9N5HSgBQW6GlximcmhAEycnntmgCTOetBOF60m5iuQo+pqNl3dWApgMAKFu5Y547VNJASilTz3puVwOOR+VP83HvSsFyq/yONw46Zp+FFK5DbsjIPao8YXAPSgY4nse1JkcEGlAGAW43cDFJHGy7t2CppAPSGKPOxAoLbiPf1qTcabmkra5iOzRnikozTELmjNJRQAtFJmigAopM0VQAy7hg1lzRmKQx9j0PvWrVe7i82M+o5FAGeDke460U0HnOMHowpxqGaJ3AGpUaoc05WoGWAaWo1binZoAdmkzSZpCaAHZppNITTc0xDs0ZpuaTNMBSaM0mabmgQZpM0hNJmmIUmkJppNITTAcTSZpu73ppegQ/NGajLU0vTAmzSbgO9QFzUEk4XvRYC95qjvTTcR+tZMl6o6HJ9qrm5ZuvA9KLBc2UnGVCsNyt3NWZGx+9dePY8Vgp844p5bC7c8UWSDct3N6zghflXpxVEsCeDUcjdRTQefSgBX9KUHApjkk0gNAEm5TSZKgim/Sk5NMCQSH6Upbdxmo9pHfFSxRlueaQEipnBIzUo2gn5QM+lAXA4yKZuIPIoAXq2KHVVB9fSk3hcFevv0p6y7xjYDnv6Uhlfy93T9aYy7RV1WXYSwAPaomAMm0/iBQIplcjBpwwB0zUkqxpkjI9qg3ZpgO2A8HIpjI8Z5GR60uT60rE7f8APSmITcCOlITSZGRSnnkflQA3j0/KlG3jBP0NOxleBk0zZlSV6DqO4oAfkg8DNPBqFTgYNPD/AC4oAmDEAn061YhcMPvcVWU8bh1pehypI9QKQzRAyoOeO/qKJIUV90b4I5B96qRXDIRnketWVcOM9RUspHSaZePNGIpTmQDg+oq8R8vHXNcvb3DRNGwYhVbgjtmuihkW4RZFfA7DGKyehRZxk+lJ/Fk01H+bB6048nI/EUgHZXGTQCDzt4pvSkZhxg49aAJQaQnmmZOKPnyOOKoRJuOaAQH3H6imkmgDI6UAI5JbJ70/PyjNRydBTlIKjcTmmwAvn6Uw9alK46cCmNIq9RxUjG5pCWzx096cV4z60gWkAhXJ9qfHGF/iz7E0oIHv9aTPbFADDn7p4FKiFd3cdaNvFP3YAJxgUARCR+RjikdmAznjHSnLjzskjZ9000qSjKh47E+lADkYMB6+lP4PpTBGVAy2Tj8KjjwrOJDjPINAErZAJAyfSkXBAZkw36ijc+BwOe/Y0YPdsUhiJCkedpOW7mlcMejlaU4xxn8abn8aYh7EDv8AjVS7lLDbuGB6CrPHcU0RRhyxX73FJlLQhsy5UqUOzqG7VYxg0HIAC8Ck+ppA9QyPegkEEYBzSbgRx1pGxjmgQyOFYi2wk565p5b0HNNDAmnqcnC9aBgq4HNOwDSrv+YOmMenOaYJF3lCMHqM96BDgox70oRTSE+9PU7ck80CIipU8Gg8Ad6Cw3HilyGx2oGJ1NIOG+albhhg59abn8aYClt3Gcimk80A8Z6Ypx+YAtjnoRQA0cnFOIA6c0g2jvSuccfqKAGFSabjp1FSqh2hiMg8jmmhOQ2c9+nFIBoTO456CnEAruxTg67Cp4bOQaVSV685HUUDGUZpKK1tYxDNLmkpKAHZpKTNGaYhaM0maTNADs0bqZmjk0wHbs0UgGKWkBQuYvLl34+VuDUPQlT1HT3FackYdSprLm3IxU/eXke4o6FJiE80maQsCMimbqRZYRqkzVQPg1Mj5pDJc0hamlsU0sPWgB2aN1RlgOppGYDufypXCxIWFMLVEXFMMo9adwsSl8d6USCq5cHvUbSADrTuJotmQU3eDVEzkGgXOD0q0QXd2aaTmoBcKRUUt2oB29aqwi2TTc1Qa6cD7+KQXMh6OD+FFhXL5NQz3KQD5uSegFVmvWUZO38qpSO80hc96pILk8l9K+cYUegquZGbqc0m2nhfaqEImfSplQMDuUGnRpnkjih2xnA4qWxoCyqBgcDsKiL0jE000hik5pM0gBJwO9KCA2GFAgzkdaKQoR0OfegDFADhxTt3tUe7NOBPrQMeGxU8bDHPFVS2Dmk30AXwufu8n2prRSqOIuKrxs4wd20HvVqK4Pds0CIQHUklPzpfNK9QPoKnd93OM1Ax55BpDI3dmIAOfYUvKLn+KpFVVXcMLnvUMrjACjA/WgCNsk5JpjHighj9KTaMcsKYhVPUCkJzt9uKcm08daGX+IUAMAOT6ilJ7ilIOA2eoxkUnfmmAqkhqeGQsN/GeN3+NRgYal6syE9+KQA6FSRikU5609GCgo65X9R9KHj24OdynoR3pgJgrgrUqNuIx60yNlbCt9KMGOTaaQEpAyR09DTo3KNjOMelNwcc8N0IpCMDK9RSGX45gM571o6dfLC/lucI3Kn0rHt3DLyu4dxU4BEZK4ZR82MZIqGi0zsUcSKML8x/Kp+MdMEda53SNQ+YRs3y9AM/yNbu/cMg9OCDWewxMHdkg5pCD3GKfuKnPX1oJVyGWkBGGwMCpQdo5NMZQrdOKdjI56VQhQc85pS7Yx0+lAFMc9qQDwqkY/nTSoXpShhgUMwPbimAK7AgE5WmSpuYD+E05dtPc7l4NLcBSAOCcY9ajZjj5cbqac596kZNuM45oGMjL7cSfeHejvT2qMMN1IBwOaGGce1AoPIpgRiMgcsCc5zTuc9KcEPakIAIJJzSAdnjkVFKAQePzqUtgZ9fWoGOaAET5QBzgVJnOPeq6M8jsmcLng1PErhdsmMg8EGkMeBxTGbb24pzNioy7LyeR7UAOUgjrTtx+tRo8b/dNOBUE4HJoAUkmkxRnrRSAMZ4pD9KQxqzh8EOOMinYbvyKADBx0pWUKvDfMf0oJI9qY4DAjPXv6UwHs7ZCqrE+vY1DLDI0gcn5R2PrTZS9vtZCTH0INSW8yyEqOCe1IY7crZTBDD1HFOQfu8U9lxyOlR52k4AoEIBxnNIBkZHbqKRT70uTuz3pgL39qChJyCMUhyO340qn+8dvuaBDMA8VIEAhDZz83I9KZtwOPzpAeGzyDSGP4HJ5FJlD3/OkJG3FMTGTTAm8wLEFAJ5z+FITjI681GeWHOcUjtsGQee1JghW4bd2pSxBBU/hSryoBHPenbAOnFAxlFNz70ma2MR1JSZozQAuaTNGaTigBSaSjilFAgApelFHFABS0maTNFwHZqnqEJePen3l5qzmmOQFJY4HvRcDEV+cdAaR5AvU1Xa4iku5oUbIBypFP8AlYZPUU2ikxGugO1SxPcyfMkXHq3FPimsbdA8jeZJ/dA6Uh1pc4W1yPUtis25dEWrdR5+1Y5VPwNQp9pkmEQiO4/kKkTWIWOJoCin+JTnFalv5bRB4WDK38VZSnKK1RSSZTmsDtAWbLY5yOM1mXDTWjfvdwHY9QfxroiKjkCspV1DKeoI4rONW+5Vjn4bmW5fZChdvpV1dNLjMtzsb0QZqeOOOBCkSBFJycCkJxVOfYLED6YqLlLh2x1BFJFgAoVx2Iqyr1Dcja6uv4ihSbDYybgmC4MPLd1x1IokTy1zMe2doNS3sqI3m4+cDbmsue4eY/MfwruitNTnk9SWa6xxHwOlV2ldj1plJVkjixJ5NKu5mwvWljiL89F9asKoUbUHFMQ1UCj1NOwTTwmOtOAxQA1V9qkVMmgU8YUdKlsaEJ29DUTEseTTnIqLj1pFBj86TpTqSmIT8cUE5HXPvRjJ64o24ONwpAIOO9Gc/SnFGHUe9Jtz3pgIMdh+lDNjjNDYXjP5UzI9KADk0/yyO+aaCCamjRjgjkUgERParCsqr90ZHoKB7/pTWHoxx70AIScnsDQGUJ6io29AajKtkcD86AHyS55/IGojK/rj8KWQkfKe1RE0wFLEnk5oPI9hTetOGMc/hQIfHwCaUHdIAehpFJCtjpTRyaAJNuFK54BoKFSRuBFLjcGJ/GkOOlAxQvIFNcfMCOp708Y4pswznYcgdqQCghwQ3B7GiKTG6OTp3Pp700NyCe3Wh15GOaYiRot33T8w9O/vTkzMh/vjtUcTZHXDL0qST5nM0XDgAkevvQMcG3qCR2waU42A9/50KVZWYcZGfoaR+EVepJpALbtslHzFT6irYcxOA3LHqfXPcf4VTA+f6VaUq0ZDsCF7H+lSykTiMRr5sYzGPlPPQ+tbGlXxkAhlbDrwpPf2Nc9BcmIbCC8XQgcZqxE25gEJwOR6ioaKTOxVvlIxgjsaFHX5e/Ssuwvd58qQ5deOe4rTRldeGqBj8DFKv6UnQUvWgAIxUbHNSHPAHfvSMuMjOcUCEIK4yvXnBok2knbwKXAHQkj+VLtUdDmgZH2qQKFwcfhScZ9KUq2AeoPSgBoAz04zQzfdzyB096XHPtTGALjJ5FACn1NKFGRzwe9G35NxP4UoAwB0oATO0lSaNymmScgcZNIqgDigCXeB9ajYh85JAoAz0ozzwMfWgAwVXk9+lN2gE470mCWp4TNIBAPQYpC46Dk0rsoHOfwqMfKw6ZPakMJGIIH50pjMg25wDSkHceOOxNPUADmgCEqoOR8pxilC7sZ60/5cgpjj0pCMtz0pDG7M/OSTt6DNKAzAFGHuCaUruOc4NOCqoFADVyScEg+tTZ+XlsnvTCRnheaTbhuvPpQIc33eajyCcDk+lSZ4waaVAG4A59qYEUoJG0DnvTIYmEvmNxntU2dwz/Oj35/DvSHckmYFRsaoic0+3CmUhgTkdPSlmiCONoyT2piIl4zkGnZ2gntR1OSeKCpCnbgE9zSGKQyqrE5DDIpCSepFMyCfvY28AGlIyOM0XCw7a3b9KApOfbqO9CgouemO5pyOZlyR0/OgRGSTwBgd6Xyw0ZZOSv3hT9vqevWnYCqVXpnNAFdd4b5VBX60lwxj2uFzzUyYLdD9aVgpblcigYgYOgfkZpMkU8qv8Ixmoz8pwaBGfJexIMhZXH+xGT+tRR6rDI5TY6HsH4zS22rW88wiXzFY9CwwKvckc8j3rpsRtuiD7R/s/rS+f/smpCinqoqKa0gnTbIrAdirEEUrBoD3KIu5ztHqaiTU7RzjzgD/ALQIqOXSbdx8skqkcDJyBVGfR7hOYmWUenQ0WZajB9TbSVJBmN1cf7JzTt1cm6SwPh1eNvcYqeLVLyIYEm8ejjNRqN0ex0u6jdWXbaxFJhZ18pvXOVrQDggEHIPQipMnFok3Um6oy3FUL7VYbQFQ2+T+6v8AWhJvYkvT3McEZeVwqjua5rUtXkvCY4cpF69zVS6upryTdM3A6KOgqMLXVClbVkNjFLIyuvDLzVk3e9h2zwRUDYWpLeD5vMb8BTmkVEmxnk0pp+CabisSxhGamsb6WxlyvMZ+8tR45prjilKKasxp2OsinjuIVlibKsKZIeKwNO1BrINGyboyc8HkVpJqdrKOX2H0YYrilScXobKSZIwqNuBTzLE33ZFI+tVrmdEB+YfnRFMLiPLt6HmoJ7gpEWJzkVFDJ5hZ+qKeTVG+ujK2Oij0rrp07asxnIrTytI3J47CoqU0ldBkJUkUe8+wpqKXbA/GrAwowKYD+B/hRuqMtilRJJOg2r6mgB/mYo84U4RoBjqfU0hjQ/wj8qBjon3mpi2O2ajjjSLOM80hb8KhlIa9MzT803rmgQ3PPBpfxo20vApiG9e9LwOtHWmMecUDHtIMYHApA2c+lMwDz0+venHAFADScmkPHejPNACk8jNAD41BOM81YjTBHP5GoQC3QKoPYVKsY25GSe+WoEWMADLK3tio3I9/xFR5dB99Mem6o2kYnkx4/WgBWwDxTSwHXmlCM/3FY/hThasT87gD2oAqscmkwxPAqyYo0YgOD/OpY4Sy7tuAeme9AFVUJHTj+dPKKg9TV5444gGc8+gqqsZlfjp3pDIipK9MA0E7ccVZkQ4GB9KakG45boOTimAQKPLZpOhB2getRMNuAevU1K5LkbenRQKYRt4Y80gFjXJHYUjgjJHSpLdcnJXgUs6LyRxmgCo4x9CKchym09RShQ2F79qYDhg2OAcGmIeq5wRwehqcoXiRkOGXIqMHHIAIPB/pUiyeXj6/zoASIYjOeCT0p7MFG7HIpTwD3c8D2phBZvm+6KQxIgcZ79acG4IpAcZx6UH7o9fWkMkjQs2NwA9TSwvsnR+qZ55qvkjntSIc5HpzQBuSNCYQ4ZVkQ9urKavW12sRjbdmKTAO7nB9Qf8APWuc851XcDyeDipbSfZOvPylgSD0rNxKudwZVDANu5IGSOlSFlB9VqjOzLp7v/EoAz37YqwHGAR0IyKgokLk8DpRjPemAgfU0o5/i59KAHlCF30gx60hkyNqn2pMEjHSgB3ylgOcnpUm7agwPbPvVYyGMRnGTnFKDg98ZzSuOxIKAMc4BpuecDpShupJ4piFBHQjilIXt09KbSE4oAVsgAZzjocc0mMDI4NGOeuaUigBLcFZWZyMt90CiZ9zEhcADgetAYKy+nQj1pSpz14zQBGOxU5zSjj7xx6U44FGcNhhx60gGdWwevpS7CZCzLjineWGk9AP4qkkk3jaBge9AELklAPTvQDxmnDaD8x4phxjjrSGGM84FGKVBnqaM54X86QB0prg4JBPFSIoHVi31pSyJg5xnp707BcIpFWItjcw5ApvlqpyvU8t6ZoCqBwMUq/KeKAEwOvehmYd6dle+fwpp68c/WgBgYsSOn4VLHHvY5PA600HAyBz6VIny9+GHI9KAGE4PQKexFAOHDHk0HGT3ppOKQCsCWBC8nt2p7piMK3DGo8/hUqOSvzDI6c96AItuR05oAz3qUsmSqnDY6U0KDyVJNFguMljEg+YkEdF9aUhi43KAB0wMY9qm27jxwRUbH1PPrQFxAFIKnI96UDjGenemE8U5eF9TQAiEDK8A/zpVOcg9fWjGGyCc02Q9xQAMxDcYpCeORTfSmux7DPsKQ7HK3FhJEpcEOo9OtNgvbiADypmC+h5FXp5p7YFpYf3ZyAwyfz9Kxy2ST610ao0VpGxDrpBAuIc/wC0nH6Vbj1FbiZEtlVwepZtpH4d65vNITz/AFouJ0k9jsTSVzltq9zBhXPmp6N1/Ote11G3usKrbJP7jcVV0zJ02hbueTIiW3jmQnDFz0/Cqv2K2znyvwyavSQknKnk9qjMTj+HNS7lRdluVGsLZh9wj6E0xWk0wblLS23de6+4q8InP8OPrWfrHnQxhdo8tv4h6+lFht30KN3q9xckqn7qP0HU/jVHHfvQBk8VMY13gKCy4+9kZz9K6FyxORkYwKRmwKm8hOcuQe1QtHwRyrZ7sCKftE9hWEhXzJcHoOTV0YFQ2qbYs9zUxHFYyd2aoCfQ03NByKTHvUjAsBSZzyTS4AoIU9aYDTUZfFK5xnFPgtd6iSbcqeh4yKaVxXIAXlk2RqWY9hVgW8MGGuZBIf7inj8abc3Sovl26hE9hVAuT1NNIVy1c3jSAKihEHAAFUycmgmkqhBRgkgCkqSMY570CJEUIuB1704At0p0cZY1L8qdPzpgMSAKQz/lT2OaazepphegCQ9KAc9KgMlPiO5+9JjROT7UzA7mlOR2ppyV9KkoTrSYx3pOB/FQOtMQp/OkxS0n1oEITgEU08E5obk+1JnJxQADLNz+dDGnqMZxzTH5H6Uhjc0oz1NIKcOfpTEPTAIyTilM+4gIv/16THmEFyABxgVIAir8qn60AN2sTlsZqXKgfNz7DpSHCrg/rTQRnkZFADvOYnbEpp4hklXMrMFH8I4pEkCfcYj1pGm+bgEe560APAiUFVQL7015yDktn3pgUyHdzjt2pwjDnrwKBiJmRssePWpd4XHlj5Tz9aUQkL83A9Ka4Jb5MEetIBqs7vuPC0ySUvhEHTvQ54weAKhabjagwKYiYOExt5Pc1GWJJOOajXO3Pc1IQVADdfWgY6NiG6nJqWXlM4xz0qtzUokyMnr3pCI8Hsc+xpJOSGPBxTshTkUkq7gOcDqDTAeg3KO2alwCxJpsI2wjPP4UyWTbjAGe9AEu4AkhgT61Gzf/AKzUaSSNhV49TinA4PPJpDJQAfpSv0pgf15qRh8q4HBoAh7kZoTjNDDDDvSA4NIY88dRQCS4A4z3ofJwc/nU0MO7MhA8tOpJpMZ0wm87T/lP8Kqx984rQRSFGDxgGsHT1kkwNxMW4YB9a3Y1O4dQDn86xZZOB+63e9Rkbm4pytj5W4NGDnI5HpQAu1V+5nHv1peqelKFGMDjmh1IcL260ARgZBBwAO9JGMOVJ56091JGFxTVBUHJyfWkMkFGM/ShMEUMG2/KRkDvTEGMUYweaakj8b0xn0qTAIzQA38KUknFIaVVPXpQAHpSISDTiRnAPNNLKvLEAep7UCFmO0LgDk9qQjK4B4P5ih8MGYchRnjvQcjGe4oGKeOh+lNHNIT0pfXJ+mKQDWHPSm7Tng4p/J60m3HWlYYq46HFO4HXimED8KM5FMQZ2KWwTjnA60SL85BXA7ZFHQ8GnnkEsSTnrQA0kkknvQBk8U4Ffr9ajkbbGH6tnoPSkMdyOp49KbdM0UIkQA84Oacg3n0J9aa5IVomGQ3BIpB1G28/mqdwwwqUuBUEMaxg5y2RipgQeuPagbAfMeabKMEHNN+ZWKkY9+1Ls4zw1IBU56U4ylQMjIB49ai+78pyr9s9DS43BX9OcUwHgbzux83qakRyD8vbrUUZWWM54PbnrSo3yEbcexoETo2Tt/GosjPPSmFyrDHfvSkgAEjIouFh2VbJXjHrSdSOcUwAk5X8vWnllKggYPp6UABJzSld6kAc9aYcg4PB96khJzkc4oQEGPUUx+DmrEv+sJ9abgHrSsNMpFu3UehrNu9JhmJaE+U/p/CasfbEeIPB824ZBPAqGO5uTnzhGD22f/XrqbRMbrYxbi1mtmxMhHow5BqGuiM5ZdrqrqexFU5dNgnOYWMTf3TytT6G6n3MjbnHOKdU09pNbnEiED1HIqAkDrQVdF6z1Sa2wsmZY/QnkfQ1twXMVzHvhbI7juK5bIp0M8sEoaBiH9Bzn2xVJmU4J6o6ad7gKPs6Rue+9sYrK8QXQMcdrj587mwcge1V7rWLz/VhBbtjnj5v/rVmZJYszEseSSck1rFX1OZ6BU0bfLUXA70hl8vOaKuqIRIeW6mgQPOwSMZJ79hUtrA9yBsQqP7x6VZdfIzEmeOp9TWOxaRGAEG3rjikLUGmFc0FDt1IWGOlMK0mKYDiajZs05I2cnYrNj06VMtizfffHsP8aBDILVpfnkO2IDJNF5feYxjThRU2oEQWyQx8Dr9ayM1aJHu2TUZ4NLmmE80xCk0maKSgBQMmrMMZY+3rUcEZkYAfiauEKi7V6UwFLBRtXgVGWpCajY0AKxzUJbmhmqMtQBJmprbIJJ6VXRSxq6ihFA6+1DWlwT1sKSKYTzTjjtxSEY96goaQOpFLQKdj1piG4pp6U4g4Jxx60080ANI6DPWgUpG0e9A4XJ70AKBgUxhlQaeG+U56mmMDkj3oGIoJPAqXdEq4VCx9SaYSUXYOp6mlRSxCj/8AVQIFGT83FT4Cruxn0zTNuGJ7Cl++w7j0oAacyNk80hJXntUjYA44FQn5ju/h7UAKG5yQAPapU5UZ6k9KgH3ueQKk3Y59KBk08+zci/eIx9BUEcuzDdcVHuLsSaeHUdBmgRKJZH+ZuF7k015dvCnmmFyxBb8B6U0fJlzy/b296AGyM2dpP1pFWnxRGRiPepUiAI55HY0AOgh3gnPC8c0xh8+01OSIouOWJ4FMVN2T1waAFjVHyp4b09aaYlyQKWQdWHX1FR7++cHvQAwjGVp6gCNGcZ5Iwe9ITv56n1pCrsmCe9AD3dhDn7u7oB2qMkbRxk+9PnBG1B0HWmqMnaFz7mgY6EnBZhkdKRsBvc+9SbsAKuOOKiO1eTy5P5UgH/dUdzUmWyF9BxUajd1oLZz6jkUASKVz89MVTtz26UDlvanqcIV980DG9VPGQKmiUSMFDc9h70xOCT25q0sIuRmJQJOpxSYI0bK+2PEj/KEB7cg/1rpInEiqVHAHBriobgrJkHMi8EE9QP6+ldNp1yJoyoI5UMPb1rJqxZfaMuRtOTmkXrjvUYYEgFiMd6UuwYbWwT69DUjJ0G4gk4ApZSC2fypsuEUKOM9qYjkYoELk5oIzzmgtls0u7tgUhir0pMt07UE98Y9qRiNvWmA7AwPbpSHcOe1Ih4p4GetADOaXmgAl8ZAWkxlutIBSM1HJGzYVSu3vmnjJ4px+UcmmAKvllWU4IGOelRqxbd7GkknAwP4c9aaoJBIOMH9KAJAu47h09KUjtSx/IuOtKTmgCPJHqaWj5j/DmkGM88UAOBCgjaD70zvUmARwc00gjtSAVaM457Ugy3H60m4dDQAmPXpSfKe+PrTigbvg1E0ZXGRketDBDkYocHAb9DUjEMMnrTChkiZRgsORmmI5KKGG1+hB4qSiQBQe4NKVUjg4H8qYDh1704hjSAZG3mbgpyV4p2Rj0YfrQGVQcnFNK+WSevegB7o0uADhM9uq1CGZWdE+ZTxg/wA6esqEB1OW6Y70rEgKxUbjzj0oGJFGEfb0GPXvTjwacpO3JxmgDJ5GaBDDyM02Jz97+Hpg1NLGWiOxtp9u9V4GJgGTll+Vgeoo2H0HzuwVWXjB7UhC4U7gfU9cUpU4I7GmJGBkgdfWkA8Flyrncp+73xT4m2yDPAPGab1C8AEelB6YpiHE5Jz1FIDTQTznmlAJDYPI55oA4OK8uIlCo+VHQMM1KNUuR1WM/hVESCl3ivQ5YnPzSND+1pv+eafrQNWmU5CR5981n7qQkntRyxQc0jSfWrthjMag+iZ/nTo7NbkecbgOD12KBWUc9TxVywsb6XMtupVT3Y4DVEl2LjJjLuJoJMA5Q9DVjTtRWA+XKFCn+MDn8aWfTb9wcwM305qnJpt7GSGtZOOcgZpdAbZe1URzKJo2BdeuO4rJ3VL5M8QxJDIv1U1raNoIuSJ7oYj7J/U007E2Myysbi+k2xghR1cjit6HSYLZR8u6Tu7cmt2GyiiUBFwB0HQUk1uuQwHSlJsaSKENuB24rEuW3zyN6k10U+Fhlx12nFczWZQhpDTsUhwASe1MQ1Vy2O56Ad6uwWCj5p/m77R0qzY6e0cYmkX52GQP7oqwy0DKzADCqMD0FMGAcnjHNT7QaiuDthYjjinFEsw9RnM07HPHSqdPk5c1G1aECE0lKaSgApyKXYKBk0iqXYKvJNXo4xCuByx6mmAqL5SbR17mmscU4tmoXYigALZFRO1BamGkA0mlUZNJU0Ee5gKqKuxN2RPGqxx7mFSjcAGYckZpI0M1wEHKp1qa5XZKy56ClUlryoKcdOZkGe9NJpx9qYeagsUHsBS9aQcU7+GmIG+7yeO1M6AN+Qpx5pmMnOaAHKNxJY8Uxjk1JGNw4496iboTQAelKnBLHnvTPT3604ncD2zxxQAikb9zDNSxjG5+n17UwL81SgGRhGvUmgBQC2MdB1o8znA6/wAqkl/dqUVsjvUJ+Uc9TQAHoSelRuTjnp6Umct97Aozj3oAcf6U0n5etOxgDJyaYw+Y0AGxtu7adp4zTyAFK/xCpA2LFExkljURGee9ADKRgce5pfvMKklbIXaOfu0ASWo2zM2Oi5x71LIQZmPU5qBPlQ4POBT+T0+8xxQMY7YUyNzzgD1pySdO27j8ajuflbaOicUyP5kZe/UUCLkW5pFzwCcE9uagdNpxnj+R9KFJdSe+P1oKMWJVCFPPqKAGj5T1BFWFOYRkYOaasQUA/pTJXIGBQBG7MGJp8fzDk47k1AcsSakDHaFFAxzNlsDjHGaQIW/xo4UZPUnipUI2ZzxSAeiZjJ4HOOahOOnepd/cdCc4qIDILUALHgOd3TpUijpUCnkDpUwIC9aAJgFYOpODjAp1mrNKqFmBPAIOOe1VwoZ8KSWboMd6tyeUbeOWIYkzgr1HFIZY1Wxkt40uVYiQEJIpABHoRjt2rU8N2puIpJFdRsfbgjPbNZFxsltSyKFZccA/eq74a1RNNDiXaULA56kdjx34osmF2dS+nPGS0kiqAQNwzg5pRpE8hyHUKPfFWbCaGWHEc6yKRjBP3c57Hmp4ZfKlxMyrFtyCTin7OJPOyi2l3JBJdPbmlXSbj+8h/Glu9XhQlYVMvPXoKdaak4CPIieW+NxGflpezQc0gGkzg53LS/2TNnPmr9MVom7twCfPTH1rPl1hTJtt4WcDq78Ck4JD5mNGkzqpy4b2pP7Ln7gH8a0LO7FwGUrsdMZGc1Z3CnyRFzMx/wCzbgYwB+dKNPuO4A/GtfNFP2cQ52Y50q4LEllI9KX+zLjplB/Stekyc0nTig52ZMelXCZzLGc/WnnTJ/78Z/OtQGlquSIc7MYaNKOhj/E//Wpi6HcqCBLGM9snH8q3KWj2cQ52YjaLcllIljAHYE/4VIdJuOzx/mf8K16M0vZoOdmMdKu9vDxZ+p/wpBpF2fvNF+DH/Ctuij2aDnZijSblRx5f/fX/ANag6Zd+kf8A31W1RR7NBzswJdOuo0LsqELycHms+WcRsAVJPtXXEblK+oxXJsCoZW5BNY1I8uxrB33CO4R8Kv69amzgVmmPnAbocVei3Bfm5FZpltWHYDfMODQ0hKFDyMY5oJppUEg5xSENiQxgjOc08jijPNLkUAQyJuUgjn1qHzpINqHlM5FXOvao3VSMMuRSsUmOR1dAwUc+1O69ahwbdBsQsnU+opyNuOQ3B6A9qYiXAFG/HSkzTW9RQIlDbhg9Kgnt9redEwUgcj1pyY59afk9TmgNiuH3v5Mp27gCjL2NSk8ZcbTmmGNSwZhk9j6U9Wx2H40ihABRTjFHvLpkMR07UHIX0PvQIaVII5yvWlIA6UZz9480YyTTEcreeHsgvbttbrtPQ1hzRPbyGOVSrDsa7/cjrnII9axNbs/tkKLEF8xW4PtXWmZNHNb1FKZBWqvhyQoC0/zHsBVmw8PiG7SWZ96pyFx1NVcXKx+laIoVZ7xdzHkRnoPrW6sYGBinBeKcBUN3LWgBcU9QBSClzQA4AHjtS/L/AAgY9qjYbuM9aeOKYDhSEZBFKKWgRSkT5iMdQRXLzxmGZ4yMFTiuzdFYYrC120OBcqvTh8fzqbAYtTWkfmTByPkj5IPc9hUQBZgqjLE4ArUWEwW/lKeQMk+rUAaEMyzoWTBbuueaaxidipyjehrOSMxkPnDYxmpmvXRD5iebj3wadgJ3hUDhs1nai4W1ZRwT6ipItVgkCosEiZ4wRVHWZsYQcZqkSzGY5Y0xqdTDTJEoNKKs2UYLM7LkDgZ6ZpgSQReUmT94/pSsae2M9KaR6UwI8imsN1PZBnnKn26VGUYcgg0gIiOaa1TEZ69ahfg0gEUZNaFsojheVuw4qnEuSBitJoziKEZ5OT9K2j7sXIylrJRRY0y32xeY3DNzUN/zcsO+BWnGAFC1naj8t2R6qK407u52NWRU+72pDnNKaaR61oZh05NOFR5waep79qZIp6c1FnKk9M1Ifm5NMJ28kZ9qAJHbgKoAAGKifrT+gpjcsSaAGgc/SnIOh9OaReAaco+WgB64VC3U9B9afG3kxljjcR1Pao0Gc59M0v3n+boOTQA9RhSzDj0qGTPT+I9TU275eenWq4JaTNAB0ye9SQjcrZ/P0oCliQOD2pxTYwGMhx/kUAOmTCI/QnggdqgOC3NTId6MjHntTY1DnZ0Y9M0AIwZkUD+GkZcxhh1p4bbt38c4NB+ViP4W9aAIPvDA/E0ZwuB+dIy7WIpR900AOiJPHbrViUiMqF6gZ+lQ2oywzwcU9+rZ/i4+lIZCSWGc8nmmxnDA/nS8gUOOM/jTEKjYfb1qwrqq8jPtVUEhlx61PjBoGKW3k+lMdenX8e9OOT04ppTdxuJ9qBDB6DvUyIMZPC9zQFCig84JPyigZE53yg9gMAU8DC5PHNHQk9zSHLECgBSflJ6gcU8ECJF9zk0uQtuw/iJxUDnOFzSAcqHeWxwKeW2v9KVWJ2oPuryfc01l+cntjNADlk2SBhxznkZAqWV8sxUAB+SO2fUVABx7U6NiikMAynoCKBksTk/Kc0vlg5Jzn2pinMjEEjg4xTnBCDnhhk0AWbS4ltZVcNlfukH0rctZpLliIstgDjbnBrmySGAIz2NdH4fvms2jlCqUY7ZMdRnjP06U0JmzHplzMFaUMCPXAqW7spIbR1SQY/iGOgrZU741J5OOaim4ViRnAJxVGbZza27RndJK23rhc8fWrMkBj5fJLDgk5z+VE6mTPkorrtDFQQGJPTHenTs7QgtIJGjIBON3XsCKmTszRbXNGyRYgsqOzMVGc1fDBgGHQ1l6c3+jspIJDdumKv254ZfQ5FcnM+ZpgS5pN5FOxTSKUnJbD0Hq4P1pahxipV5FaUqrnoyWrBRmiittUIcDS00U4VadxC0x5UjZQ5xup9V7niWFsZGcdfpVCJ8jdt74zRuG7b3xmoblQzx5k2c46daWdS7IFB9MjqBSGPklWLG4Nz6DNPqvdHaYjnHzY/lVmgAHWuZnjC3Ei+jkfrXTCuevxi+mH+1WVXYuG5WMaMwYqCRTuD1owT0pvWuc2HYFJxmkpf1oAUKCM5pu3ml5J68UGgAxxzSFVPPSl6GlYDPHNADACv3TxSHgDjAHGKd+FKxyMbQKQDAcing4PFBjKgE9KMbjQArOoXPVqjG5iDk80NgYApUDAYY80AOIwfWmMFznBp24D73B7UwngkAkDvQADcT6U5WKk5O7PrTA+R8pBFITt560APPJBHB96B90560xCWyW49qdnmkMy4IdiBQTgVMIsMKcBjkU/rXUSPVBxQf9YaRXA4PWkc85piJz0pBTA3FLuoAfmlVgO2TUYNOXrx1oAe7fMABjilBqPksT3pwNAEop1RinZpkgTUUqrIjI4yjDBFPJqJjQBRh022tSXTczn+Jj0+lNkjVcn+dWpCRVWTmgCpKckemaYQGY+lPk4psIJY0AVRbPDcgggoT6ciq2rxO37wDI6H2rYcd/SobiLzY2y3ynqDVIlnLGmGp7mPy5CvocVAaCRK0LchLZR36ms8Vdg5iBpoCTcppDjtTStNII6GmA45A61GSDnsaTeR1FLvQ0gEJPf86ik5YVMR6GosZlx6U0rsTLFrHuYcZrRgXfdO2OFG2oLRNo3EdBk1bsh+73H+LmrrvlhYiguapfsW0FZ+pqRdL7qK0UHNUtXX95Ee2DiuKG52y2KDDHGOajPHFSAEkU6WPYB71sYlfGTTuTwKCMUAEnA6UyRRTCMkVKehqPNACnpntSAZBp23CA+pxSE43Y6ZoAYOB70pbIoQZB55pBycYoAepxHnvSKedvTPJNObAiHHfio427nr0FAEhyRgdBTYl5Y+lPbKs4PY9fan4UW27u3NAEanDqx6N0NOlc7dueOo9jUayZh2NyRyppckruY9f50AJu+anYydwOD/I1CD61L1Az9KAFkG9Se/BIqNGyrI3pxUisFbkZ7EVG67WyKAGsMjPekFOPqKQcyDA6mgCWIYLH04FOuOqDsBTolAkQg5Gc00jczE+tIZEV6UmcirGz5euM1BtwxWmIAuHB6jtUpOeaFUMyjHA6470jcsSDjHagB284+7+NChiMnge1IpUnGM9+TxT2dF5zkgZ9qAE2Hjtn1pCRngH2qOSd2Abjn1podwoLcZHAFAEnJPvSqpX60kYGRuAPGae5bGF4PtQA12IADdR61GwyM5p7hQAGyR+tRsfm46UDHqcIfWl37R7ZzimDIGO1GQOCPypAWGVduVJOeaZk4x70iNhGAzzxTWYr1oAkU4kK9+lTyhTtwe2OaqW4LuXPAHFTGTdIFGMLyfWgCzNEq+R2bZz71p6SrOxgIwsqMucdCB/9b9Koaj8s8MXRkQbhjv1rUsGKPD0BySvHXoP6mk9ho3bO4kWxtZI32yuArEY/H+VWnu7iZAh+TbwzKcF/8KoaaR/Z8Q2kgMeAeev+FThi5wTsX9TV4e0lqZVrpjjECoVWZcEEc5HFMtvNeGaJoc/LwQTwR0H41YigkmLKp8vA+8449hVL+zruPVC1xcYhhcOI48/MAPSjENJXQ6V7alzT3BkYZJ3rnJx2rQicpJ7EYrMQPLfSsAIyMsQMdPr/AJ61Sk8QvFeSQT2wWNG27gfmGO9ckoyb5kWdHvIPWnrLnrULeoOQeRQDWHO0a2RaGD0pQMVXViOlTJIG4PWt6ck2ZyTQ+iig10MgKcKYDThRFgx1Q3AGUY54PZc1LUF2AUTIU/N0PetBC3GD5bFtvPHBNJdMy+Vh9pLYyDS3J2xp0HzDilujhF+Tcd2PvYxTALglVTnktjtzU9V7oMY0K/eDZOAT2+lTjOBnrSAWuf1LjUJhn0P6V0Fc/qwxqEhA5OP5VnU2LhuVScjbnrSdDRnjkUh6+lc5sKOnWgZB60u3HFJg9KQDh8vfNGcrleaEAyN3OB1pAMUALlckgYJ6+9KKTFOQY70CGM3IwuecE56Ufr6UPk5yBn2oUhlBBytIY4OCm3OR2HoaaNoOWJBpY0EjMu/Bxx6GmnBcBhx60AJ5mJNoXOe9OLZbk9BQwxwtMIO3cvU0AOIDMCT0HFRltpCtlQSMN2Psalx8lRF/3gV0BGcg0DH4VFLH5BnH1NKVyeR+NBRZIyrfdNKASQFJJoERtFwdrlT604DavPJ6U0l1GWwxJ4A64p5bHGBSGUJ54rZS00iqvqTVBNVW4J+zxMQDjc3GfwrEhgnvpNzOzertz+VdNY6elnApIye2a6waSK0t19nKC6k2bwSvGc+1XlifHf6Gqt9ptveypK29XDAkhjyPQelXQSEVFLNgYyTkmmySteXIsghY53Z4FRR6nCy7j5iqOrbSR+lXZPKhjMsyK23n5hnFUzq8Dth0AjxjAXFTsaJJrYX+2LFRnzt3tg5q5b3kdxGHj3bT0OMVzuoWtum24tZN8bHBX+7VzR7sk+TK2Tj5SfT0ouN09Lo3F4OKkFQjjFSg96Zixw4paQGg0yRGqNjTmNQuaAGOaryGpHNV5DgUAQycmpUQKg9aiUZbd2qwKBjSBg1BKQtuc45PrVgjtVHVDshYdwPSqREjAumDSMe2eKqGpn6n1qE9aCRRVuD/AFIqnVyEbYwKaAkpCwHaloxTAYWz2pCEPVfyqQ9KjbmkA3CjoaLdfMmJ96HAAJqWwX5S3qa1pK8jOq7RLjDbAcHG87auQLhQB2qq43TxxjooyavRLWOKleVjTCxtG5PEvequrxgwK/dTirsYwKjvFD2sgPTGa5Y7nU9jBAycgYFLKcsCDmkP+RTTw1bmI1lIbB5agHb1NLNK80hdzlvWos96oklONppoBLAetIPnIFOXliR2FAheCOT05FMk6MemeaeSVYY7UwgnINADUHOPanEYPFOXlgT0AxSOece1AD51IgFVhwtT7i8JU/l6VCf7vcUASk7kbnlqcxPlgDoBk1GvK9cU4Nucr0+WgCIHBwfTinA8bB2Gabj9KVPvigANSoCCO/GeaYy/KD3zipSNvP8As4FADVOWCt6cGm8tlSMMKcxzgjoKRxg5PVfTuKAGdAV9aQAhsg1M6A9DnjIpgU7qAJoAGzxg9aft+RhjBzTYTsJyPX+VSQsrQuuOgHPqaAIgymJyeo6YFQA5Of1qTnY6/jTcEjnjFAD4iFJf8qYwzn1pVIyAOuKADjNADHA2hqjDEgqeeKscGF89jVWPkgZxQAqhmRV96mwTgL27mnwwt6nHvTiBnb1z6UAIvIwOfU0/GcAcAU7bjrwKY5BwM/J3IoArzHBGO/NIc4zTnJklJC4FDDPGDj1FACA59vrSkdcdKQDApUJ3c0AICFPzHt0FNy0h4GBUpZMeh/3c0m9dp5O4DjigCQkRRgDr1qSwkigmFxOpZVOdo7n0qoCxPPOeuas21pLdPhB8o/ibgUhllXlv7xrh+DI/TPQf/WFaX7zzDtB/doFHHcnge9OtLSG0hSR8SyScxpnHTufar2hWxmvd8h3eWxLcfLn2+lO1xXsa9lD5NmqbTuC7WIGf/r1ItnPJGsilAgJPmE8ACrCxkSAK21GYk5GSPXFOu4ppLUC2G1dpLFm449RShGVNsTcZ2IbO9aLcpi3KP4iSMDoM+op8U8txJNGPljz/AK3H3s/3fX64pNPjnlsovtCRl1B6rwB2AqY/u4FZU8xgBjHU/T8KwlJz0aLikjC12aezv4fsd1J5sowyEg9+PzqfUNFS8kiJlMdxtAlYLkMf8a1rlAyY2K+GVt2OnI5p8jMpztyD3JAAqrg0EY2qIsghFG0+o6UuMVWW4Bu4IXCl2DEFT0wBVrNcs1ZmkdgBpQcU2lFSmUWY33DHen1VU4ORVlW3LmuunPmVmYSjYDwaUGgjIpo4pN8sg3RJUVwrNGAoJOewzipAaiu8iEEEDnqe1dEXcgdcsVjUg4OeuKbdKzQYxls9hmluWZIshtpJxmm3IPkK2WDL7+1UA65YrDkMVJI56VKmfLXOQcdzmobsnyMg4PXt0/Gp1+6Oc8dTQA6sDV1H9oN/ug1vVh6zgXwyMjYP61FTYqG5R4pcqAT3pCO4o4IzXMbBmg9RxR1ox3xikMUYzTh0plKKBDjxzQCM5603f2NKAMjsetAxGALZH5UioqJtXlc5x6U/g84waQHOQaAGHg07aDjt3xTvuHJGRSZyAffFIAfHrio8ED15qQ5DkN1zR1PrigBka4BU5x2NK6qv3RT8YXrUfPP0oAYko2SZ5K84FSQoVAdvvOM//WqoI2EkToxLtywHQVeLY+8fyoQ2Vw2LzcxYALtG4cVIV4J96Us0hwVwAeKeVBXB4oEYUESpJFGqhVBxgVtbc1j+ciTKxPSnT6woGErrukLllLY05FQD5iKqS3UcWduKx5b6aU8cfWq7FnOXYn61Dn2OiGGk9y7fXonhaNWySR0qhgd6VjtFNUcZNZt3OuEFBWRHLF/Eoz6gUkbEYZTgjoa3dM0xEUXF6uSxwkZ/qKTV9LwBcW0agD76rx+OKqztcy9pHm5STTb4Tp5chxIP1rRHSuSUlWDKSGHQitmx1UECOfAPZqpSMatFrWJrg0E0ikMMg5oqjlEJqCSpWNQvzTEQSGq7deelWnxzWPqd4oUwRHLtwxHYUioptlWwvle8kV24dsrW0rCuWNupHHBqSLVLu2/dkiQDpuFC1KnFxOnqG6jWSF85PHQVHZ3guoVfbjI5HoankwVwAd3arRjI5GdcNkVW71evUKTOvoSKo0EjlGWAq4lVYRl6tquKaAfSUUUwEPNMYEVJim9KQEMp/d1ds1xGi/jVOYDAx3PStG2GCoHYV0UFrc5670J4lLTSN74q9CCOKq2w+TPcnNXIq8+q7yZ3UlaCRMOlGM9elApahGhz1xEIZnQZJB4+lRAHB/WtHVYwkiy/3hg1ncnjt1+tbrYxYxhnp0pmMVKFG4l/ujtULHJJpiEQ4bPoKlXKxj3yaiXrUueDVEgf4fcUg4x70AExg9ulKRtxjrmgBwxzkdBUchAA55p78ruHaoSc+9ACtlcMvQmkIw+R0IpScxAds5pxU+ZtHYUANAwp/Gmjja2fYipCp7dDTMcZ9eDQAqrluOc0Rj5hnnFJCfmNSbcOCD1xSAdKvypjoxPFLKMIvoae3yxqewJptwTtWM8dxQBCGwwParEiqSrDpgHj9ar84B/WpkbEe1+3SgB8YUOozlece2aUACFTg5IIGKjQ/MF96fE58zZ/CpNAEDSHA9TT4GIYYPFROvzHHTNOQ4ORQBJvyn+1gCmMCkYOOppygluaczAkA8gUARxDkkdqeFAUkjrREMZ9TTnOUXB5/lQBCz/upFwOSKjgUBt59eM0ZyCfU0bvSgC01z8oXGGxjH9abH8p3dW78dKgR8y7uKsxsDnjAHegB4RnySFAPXmmlcDAFAKhvvYP16U4kCPO7P40gIWXHLbce1RsfYn2p8g3HJIA9KZIwLYHf86YCZ3dKACGpobY1WigeHeOtAEBBPRcjHNJsyeF/CpEJAx1qWPa33l59aAEgjwfmTIrQgZpBjCqq8Bj1qtuzgD9DSYcEh0LL3AOKQzbtjvVYrPLSOdrz46cHOPWui08JHHFCgClV/hHGf8AHn9a5fRb9IJHVXIwvyow5966Owm3QMyozgr8vb6Y9aqLRDTNJtqwvK/KAHA9SegqzGztGPOwrYyQOfwJrPScTXVmHZRByVRfUDqf1rQmIDEVo9SdEhyH5AM9OKytUt282IrJKIm6oGOAQc1dD4Oe4qzEwbBBrmmuWRUWZguBcwyRSBdojySGOTVK9hjvlJm3lcYHONvvU0xMF8yEDbvwQeMqTnr2FJcDZcsxBI3BgCueP6ChaSKuO0jS4NPYSrvaSUEAt2H/ANetKhsblPbPFBFcc227msNgoFFAqCxwqSJtre1RinCri7O5L1LVNPWiM5X6UGuiesbmS0YKabcsFiGdvJx8wyKWmXJPkjaCTngAZ7U6M+gSQt0G+z/ewRzkCluR/o4DBn6dMZNFyo+z7chAO/pxSXAR4ASWA7EHFdJAs7FbbdsBPHB5qZTlQfaoLhk+zZI3JxUyZ8tcjHHTOaAHVj6soa+UZwfLrYrE1s4vVH+wOPxNRPYqG5SdCnB5NMzSiUqCD0Pc0FNy5U4I7Guc2EB3L70pOQKQeho6GkMO54J9MUKwJ4PP8qUZJwOvWkERVt2QcjtQICilsnrS5PpQxyBig9B2qRi7iegOKFbFIZcDmo2JxQBK2G6GgDYc8DvmmwqUQtJ3qOSdCR5cZY+1A7E7ZfkHNRlih20IPLAB4Y84pWYNjIyexoEKWypUMNx4GKSLcItsn3wc57UqDEitt4Hf1odAYwAaAAg5LQqSe49aUD1pUOCDyrD3603cCzZ/A+lACk45FDvgAkZHrQcGJXAyMfNigdsHHpQByJLv95s+1AXFGaTNWeqko7C8CnwRSXMyxRDk9SewqSCwurnlIiq/3n4Fbdhp62aE7t8jfeb+gq4xuY1ayitNzNk0G42/upY39jxV2y05LLbJJiScDv0H0rQZtorLvtRWIlF+Z/T0+tXaKOVVKlTREt3fLEQ8mN38Kisy51K6ueN/lr2C1UkZpXLu2WPekjZi2zYzN/sjNZuTZ1QoxirsiYOhJPzA9T3pQQwyORU4EhbakMrH02GtC20hZo8ypIjnqc4oUWxzqRj1M+C8ntz+7f5fQ8ir8et8fvYvxU1DcaTLGxCMGI6KTgn6VmvkMVPBHBFO7RHLTqao3f7YtiOdy/8AAahl1iAD5FZvwxWKaaSOlPmZn7CKLV3qU04Kr+7T0HWotOgikleW42+Ug/i7k/zqHax6CtG3u7e0jUWtopkH3pJeSfpTT7ilB2tFEyafBM25LbbH6uTz9BUzaPaSKQYFB9V4NWLfV7afAl/duezDj86vbB1HSrVnscs+ZbmDb6fNpsjGPM0Lc4H3h/jVtZQysyHkdu4rSPXC9agulA2nHPeqRm9TktTO+4fOMmso963tas2jm8+MZRuuO1YTD5jTJJrcAcmrI6VVQ7QKlV6EBLS00GnUwCmtke9OppoAjb5njx0zzWjbn94evSqAXLA1dtxlmA9K6KOzOasXoRhF+lWYjzVaL7oqeM4NeZLc9KOxZBpe1MBpSakZWvohPbMuMsOR9axgxweBnp9K3mPNY13F5M5APyNyPb2raLIkisw7UzaB1qcrlcnhfWoGBJx6VZmMBxSk5HTvzSHik/hpiH5wmO2aep+UVCORj8aki+6AaYhw53Ie65FQ9RzUq+uenFNCAn60CEIJjAqWJwGBboRt+n+cU1k25TPbcKdt+QtjIxmgBzpwCB71CRz0qbzd0YHao06lTyc5H0oAYFxMvYHvUkwKhegIOP1psgGVwelEzfvm9m6UASOS0e0t/FnBpshZmAY8jimucv1pyoGwf1pDBfun9akZdqc+mKRQo5/OmuW4BPHQUANVsHJ6ilVv3uRULHqAR1pVOMHNAE04VZFCcnbzTI+vFNTMkwA6nmrB2rkg8dKAEjzuB9BzSEcY75zTuinPfim5xn1oAevJ+tRy52Yz17+lPHAz+tRSkyJx0HWgCMnI46DgfSmHpUka7iccYXimHoKAFj4NS7sZ54H61COlL14oAmjG4k/jU0jbV49KigJL7R070kh3Fv7ueKQETctjrnvUmMZbueAPSmKQB7noOw96cB3ApgNYbV3Hlj+lWLc7Mqx4HFQHkj1zTg2CcHB6k+poAl29ajGCfu5I7mpgQUDe2ahQjceuc446UAWBIc8EZBqYzF5gxVVzwT61TJ3PwMH1FXhbjyftCkEDqueRSGWCtpeW4DFY5kB/eA4Oas6LqggZ4bxk3R9Hd8D8DWMIPMcBCxQDnaKsPYwpe20SS+ak64zjoaljOqivLeS5jlinV8khhG3G7HBwcV0CTCaFJFBJI54xg15n+8sbnfHIN8bBkz1xXoOmXn2yzScc71+Yeh/yDW0ZXMpRsSgEtjuaUllA2tgg5p6DMopH60pLUhbFLVR+8WXhdyZz0GQabeHdslxgOuef5kj+VTah/wAe0bjgq5GfqKr9bFHx80bYyOx+o6n61k90zVbGhFJvtoyOuB+lTMOTVKxk3wY3Y2t1zmrr/fNclRWZrAQUUCiszQUUopBSimInhPUU81FF96pTXTHWBi9xtOWmnrSr1rGDtMb2GXCDyQpb5R1yM5pbof6OR159KS85iUZIy3YZpLoBLULk4HH6V6BmOuAGg+/tHHOM1MgwoGSeOpqG6GYQqsFPYZxU3YUALWBrfOoD2Qf1rfrn9ZOdQYeiioqbFQ3KTgbOeBRHnaVbv3NO2F125BB9aa2UJU84rmNxwYDoOKTGWIzQPmFIY2blG59GpASAgYGOPelDYyQMmomYxcOOc4z2pcggsp+buD2piFBDcnqe1LkA5AxTYszN8vA96MjHPapGSqglB459ah+QP8wJNSeaiMuz7xHeoiWD5xye9DGh0zGQBEGAO9AComFHJ60gOD1/OpNmRkdaW4yJI9uSclvWnjhfU+lPJGAMYI/WjGM8UxCRlgTuwMdKk2kDJ4FREZbd2qZTjIz24FMkY3Q8dKZ5KyYYGlBZt278qM4Hy8CkMPuZQY/Cgn5dp5HUUAAYz/8Arpc8hR1oAzodCt05lkeQ+g+UVfhs4IQBFCi+4HP51OozUgKgV2cqQpVZy3ZFspkhCd6JZiSQvAqm7Zkx1wNxpNiUbmbqOplmaK3OMcF/8KzAOfU+tHUk+9O7Vg3c9WnTUFoIACwVeWJwAPWuq06zjs4AiENIeXbuT/hWLokCy3xZlyI13fj0reZCPmXrWkF1OTFVHflRNgegprUqPvX370yQ4rU4SjqlytvbluC54XPrXMrH1ZuST1rQ1eQy3rDnagAAqljFYSd2eph6fLG7Fs0Vb6EbFZGYKysMg11X2ONAwhjjUc/KEHNczaDN7B/viusB4zVw2OfFO0lY429jSK+kSIYUc49Paoiecjv1q/rVv5F+Zf4JufxrPxzwfwFZvc6abvFMCc9ec1oWGqPar5coMkXY91rP6H3prHAxQnYqcFJWZ0trf29xJiOUFv7p4NS3OWgYg8iuXhVjLGq8MWGCK6aYbbU5PJraLuefWpqD0K5CPFskXOVwRXN6rpb27mSNd0Z5yBXQREtCpJJJFSFw6qmdykcj3rTc5tjiAaeDW5qujqcz2o5xllA4FYRBU4IwfSkBKj81MDmquaejEU7gWBTSMUoYYpaAGZOat2bZk781WPAzTraYCUdiK1pO0rGVWN4mvH90VIKYhyT+dSCuGouWTR2U5c0UyaM5WnVCjYNSGszQY9VrqPzoyv8AEOQasOahJq0SzJILAAA59KQoyjaRgnrVm5Ty5PMUcN19jUGTkvj6Z7VrczaIHHGBUbcLU5XAzULc80yBB/OlQ/Kfak6UL91qYhd/APrUsbLuTJ77TVbOQPandaALTMDIvYinB/LxHjOMj6iqjMc7up61NI/zI46HBpgRZxkdqcjcZ780xsbmxyKM4XGaAAnd19qGPzH6033pT0zQA4njnripomAiyegqDkL71NGcKB6ikArE7iQTTGYFPcU48N7VAx5oAByaUdcU3qB707px3oAljOxSB949T6VKgG5S/QVXUleTxSGQnocCgCWRi3zDvwPahQABmofM5yeTUhbC89TQAkkxc4HSnRnIx1zwahGKlQ/Ie3PFAEpXZtyOME1VPNTyuSQc1E2OMUAMzinJzx3o2rSDg0ASFtvA7+lJtOOuB70gyTnqafHC7cs+1fbrQAQp+8zxwDU3l+UmX6/1qNtkTYTr6nvTmbcBuPQcf40ANJON1QqctTpH42g8U6BNo3t+FAExGFCk/wAPaoQ205x9akGSVPc81GeG4HOetADkYbuvPvWjHLG1upU4deDg/e+orKAO7casoN4GxMknAIpDLEUjWtypcgheDg5BBpjTFLyJ4h8sbhlGe1QyF1cqX3fjnFORgPnIDdOO1IC/KmwsZgHkkG/cDnr2/Ct3wjeDZPGegIPXtzXLCdhIgGPkJ6HPB+ta+gMtvqZLsq7xjrxnHApx0YpbHbxEGRcHNOkFRWbqzIoGDjNTOQB8xA5xya0nuYrYr3LxpZsJW25YY+bGT9aoLJGizJI4UN8ykj/Dmrl9AGRXdQUjzuJOAKzVNs0bStbvGgH3gTj6VHKmaLYs2dwkTHzpAqsOCxz0rVDrKokjbcrdDWFGlvIN4R8D+93rYt1dIFDjByTg9Rk1z14pamsCagikBpa5jQBSikpRQIkj61NnNRRipK1jJrQhgaBQaBUfaDoMuNvljcGPPGMdfxp8iCVAHBx121FdH/VgDJLcc4pbo5aNSp65yOg/GvQjsZMLv5oE3LyTzjtVgcAZOfeq92ARGDn7w6HFWMYGKoBa57ViTqUgHoP5V0ArntRbdfTH3xWVTYuG5TDNnIX9akYhhSKAAMU4AelcxsRoCpJJ49KcWBNDjkjpUYDDgc0ATkq6EOOcY5qJECZ3HPHalCn+LrQRtHFADt21SvT8KjxzUiKzjg/WnNF5QD7s0gIsYXIGTS5zz1NSiZG6Ak+lRnBPFDGIqF2AqckfXjFNRQygKQGzzTcMpOR0pASMoVFYnrUTuQFI+7nB9qJyXkj2cKOWFIpChsrkHsKYgB+dhjpzTsEg/McjrSbgkaEg7c4z7USMAM96AFjyck89gKZESXYtx6U8bVAGSSaVeQMdO1Axe/Sj0xxigmk/SgRLGflFMlfjFMt3DoCDnIzTbl1iVnc4VRnNdhmlqMc4qpcYggnn/jZcZz+Q/Wn/AGq3K7/tEe3/AHqytRvRcsIouIlOc/3jWbeh1U6bcikBxTx0ptOFZHomt4fXBuX/AN0fzraBrM0JNtlI+PvyH9K0c10R2PJru9RiOCjb1/Gor4E24kTsc1OG9aaVAyh+436VRictetuvpfXI/lUBq7rlsbe4icH7wwfwqijhq5nuevSleCHpxPFzj5x/OunSdhhXIb3rlScFW9CDXTbfMiB71pA5sUrtCahapeW5ifg9Vb0Ncs6SW0phlGGX9a6glhjk1VvLaK8Ub+GXuKco3MqVTk0Zz5APQ4pNoFSXMDW8/lE54yCPSkxxWZ3LVXRY0uPffp/sgtW5ffLB9BmszQU3Xch9FH8609V+W2kPop/lWsdjgru87FKE4gUj0pQckMv5VDp5zZx7jk7cmnhip9q0izmkicFfLIXkk/lWXqWj718yFh5ndK0cH5jux3px6gnpjrVWuQcY6PE5SRSrDsaQGutu7GC+TDKAx6OvWsC70e6tSSq+Yg7r1/KlYLlVXxUyuDVXJBweD6GnK2OaQy3mmEDeDtG4dxSJICPepAaYi9azh0A5DL2PcVcRt1Y4OCDnmrEV1t4NZVU5O5pTairGqke6lIZPcUlnMsqcHkVZ2Zrneh1JXRSdx34pgGTVqWDIqoylDRcLBJGroVPQ1mlMSFGDHHpWiGyar3kW5fMXhl9O4q4ysRNXKMg7dz15qN1wgqUJu6U0gZx6VqYEDZxmkXripGGRTVADZNUIj9aWkxzTmYtgnqBgn1oEC805TlCp/hNRKfmqR+CGH0NACZx9aQ0p5GaVeTjHNADfanAALjHOeKQ8HgYxSkjPTFMAX73PanZxn2pBwTSdaQDi2RUbHmnAcZpHoATOAMfjSbgBTS3BFIDmgB5Yt7ClzTVGeM04xsFzjIHWgBKezhkUdxxn2qM9aTNAElKrDbjvmmZxT4xk4zgdTQApOT/KkJAGMfrTyvJwDgc9OtII8hiT04A9TQALjHqDSMMAEc0kfQ09m+QrgHnPSgBoPsPwp4ZcfewRUOfwpygYPA+tADjjJ/maQvu6cUDYfvEgetLmMcrk/WgB8cSj53+Y9hTyfMbH8qiZ2PtnpUqjanHU8UALGDJIzDgDgURqg+ZuewFPhG2BiP4jgUbVRTIe3TPrQA2dV3cfUj2pFnKEeUdoxjjtUQbJJ7mpLdC7iNVySetACclc9ycdKHO0hfSr62nkAF2/eE8AjIA+lZ84CTNGG3bT1pDHwB5rqJEUl2OPlGSfwqxHI1vqCbi2AwPTr6VZ8OWX2i7a4MgjWADBPUsTgVbudJnuZHMIV2hb72eCKdhNnY2TgxiRlBY/NjvUskbMvmMdoI3ZB7+/oKr2carZx8g/IOD1IqveXhuQlnbNhc/O+cfh9KuVzJDZpH1K5SIui24+YHfw/wCXeo5d17drbxA+VHwPmP50+5MUEaWsEaNITljuLCrdvDJaJv8ALVtw5C9RWUnbU0SLMKLEiRJwoI/GpXOWqO3dJmDIQdoOQeop561xSd2aw2FApaQUtSWKKUUgp6DJqkhMkXgU6m0tXsZgaUUlKKIRu7gxkq75IxuAxzz1NJcP+8RBsJ6ncM4pHVmuk4O0Dng/zpZJCbhUU4A68Cu5bGYszfvYlwpye4qaoCX+2ABztxnHapqYDh1rm5zuuZW65YmuiLbVZj2Ga5lctu3Ng1jV2NICptkBCHkdqQ8fWmeXs+ZHOT1xTsYAySfrWBqDHPJOTSBN6kBgD+tKcZGDmkPSkAhygwzbiO9NEibs4J9iKXANITzgUhkhmycZwPam7ztIJz9aGXFQy7lTI65oAkyMcUgPFKFzj9aTIBwelADt54xUiFzhTkqTTBtVOvzUnzEDdlvpSAdu3hsMDg9emRSqCQOPxpgXEYPI9j2pQxKcyBfTNADpOWKk/KMAehpMA43DK+lIp8zjh898U5TvyNuCBjHrTEISpcueMngUqDcaYYyhUg8Y70ON6gA4I5BB5oYxxOGIPWlB7io/mLEOvzj0p0aE556UgKWmzkW0ZznZ8prTl8qa0kL/AHNpyaxdJYEyQnq3IFV9SvHhH2UPjJ+cdwPSuq9kaezvUsjKK7e1OV6cWUjrUZGOhzWJ6OxMDTxUMbZqYc8DqeKaGdLpyeXpsA9V3fmamJp4Ty4kQdFUCozXQjxZO8mxM0u7PB6U00g6igEjB1h99+yl9wQBR7VnlMHPSpLh/MupX9XP86Zu9elc73PWgrRSGkMylUG5sHArorJ3S1jV12kKARnP61gxTG2mWQLu7YrXtrqO5XKH5h1U9RWkDmxCbZcYhu9KI1C565qHnpjNSbgoANaI5GZurWhDC5QZXG1h6e9ZbV1G4MpVgCpGCDWBqNp9ll+XmJvun09qzkup10Kl1yst+HB+/n9doq3rrbNOlP8AsGqXh9tt8V/voRV3X136fcAdkqo7GFdWqFOwjMWlxv6qKOo4qWycT6JHt7AA1GBniric8tx65wOKegyw4z7U0dqTOCa0RmxwI3gDg55pWcBj85C9ATQDzu59etMYtuJHPPSmSQXunQ3YBZQGPCsvH51z15p9xZk7huQcbhXV/dYMB26U9mPlhSM89+f0pNDucQrY9qmR/eugn0iynzJ5TKT3VsfpVOTQFVyIro9ehTOKmzHcz1kB707dmp20S8UnY0bj64NNbTL2Mcxg+mGHNAwguHt3Doenb1rfs7uK5X5D8w6qeorn/sV6GANu2T05FPjgvYWDpBIrA9RWc4XNIT5TpsZFQywg1DZ3kjqq3ELxvjk7TiroIauaUWjpUkzKlhKHio93GDWtJAGGRVKW1pJgZNxEY2yv3W9O1QbD649a1HhyCrDINZ08TQttbp2NbRlfQxnG2pC3TA70wr8xqYlUXj53PfsBTcbRz19K0MyEjg0zoKlZc5prDimIjp4P5HqKYRS0CFPFAPNJnijPcUAOJyc0lIOtOXrTAUcClU4YGkPB/Cm570gJlB28jgnFRSKVJU08N8oH40kp3gN3Uc/SgCA0AUpFJigRMq8c/galBz945x371CualUEdQaBjntGlUujgn+dVjG69VIFW1yrDafoQeasqqMmHPzH2oAzlJIB2lhjHFPAQLnaeeOtWWgh6gFT+tN2pnb1HvQBEJjvz6UkjtjJ+83X2zUnlxiTOOD2pJJAzg7QARkUAQYIFBz68U95OcVEx54oAUHBFPQk9+aiALcAZp8ajOO/1oAmZGC/Mg/CmkcfMSKeNq43Mc/pSFWcgqV+pNADFHI2jr69amVRjHU+tMSNQ3L7iOwHWpN6rkmgB7MI4z0yO1RSyBokU8kfrUTMWOT1PNOADkqTjHegBobHapbecwMzL1NQuMNtxwDTnUmIFRz0wKAHy3bMdwYsx9sAU23geeQAAkmlW3IVG4ye1adhYyTgEyCON+CenFK9ikrmnokO1Gt4QDNIvzHtGvc/U1vpafZ7NUiODOoTHQ+paqekrBasLaNGbd2U/M59/8PzrTvZhbjblXumGCP4Y19K0izOaKU5ikldjKY1UBVBTqB0ANFvA8hP2SVTgc4JU0LKscW1Gkmk7sWIRafZ2cl0d5kAQfxYyPw9aG0twREsM3mD59mDyQ2SD3rXiYmCP5iTt6k5JqOOwiTG5iec/LwDU7cHjHsK5ak1LRDEa3SQb+Uk7OvWmxG4EmyVVZcf6wH+lWG449KQDiuZs2WiClooGSeKEMcBmpQMUgXatANbKNjNu47NL1pAMmnYxWqp3JuJ0pRSUtVGAmyJFYXLneSvpuz+lKC5uG67AO/ShIlWRnyxZjnk8Co7cKXlkwNxPXvithEwQCZpM8kYxT800UtMCK9fy7KZv9nFc1uP/ANet7VmAtAmfvN/KsQ7eoOfauatubQ2GqecVIx3bRtxj9aaBg9KeHGORxWJY08HNNB4IpzsGPAxTQBQAgoLYGABkd6ds3DINIu0sFGKQxyKuNzkk4qBcS/Nkgjsas4Ycde9Mk+dspuz6AUxEZlwu11wDSjue1OaM98E46d6aSDgZx7UhjlyQd2MY4IpFI3YDYHakyVHK7aNikcjINIB+9tuD+VMkjVQH3EMRwDUqgEctk9Caj8vDHA79aAHQ7ioBwvB57CnxuFjjQnO0Y3YqJkLNuz9BSkAnjqfWgBTyMdQO9N6e/sKApAPY06PlhubnPB/pTAT5lbceDTt5kG4nr6Usish+b8DTD93kY+lIDlppJIriGSJirBuoqXUX+0yiaZfmKgMRUE6lriBR/fqzcXyEeXHGHxxuP9K6Oh16qd0in5MZHDEU02x7PS7hzkeWfbkGgTJnG4Z+tQdCaYtvZXM0wjhZSxGeTirVvHNBqEEV1Hty4PXqKhSVonWSNsMvINbCQnU7aKZnaJkyy7cdf8KqKTMq03DY2ywZcjoahNVLeeSNAsuCR1I6VP56HvW1zzbD8U1vlVm9ATSq6H+KiYo0Ei7hkqR+lAR3OPznn15opcrimlhXMewLTopHgkWWM4Zf1qEu3ak3uO9NCdnoddbOLm2SZRgMOnoaVocjpWdoF4nkPDIWBVsjB4ArbUK/3ZAfqK6Fqjyqi5ZNGeY2U8VBcossTRyD5SK1JYyo/hP04qhdKGG0ZUngZpMIPUx7CT7Pdwv2DY/CtrVlBgmXsVIrAZSrshGChwfrW9OTPYq46ug/lUQOnEx2kVNOhWCLYq4R+o9/WkK7SV7g4qW3KtCvOCKS4UCUnOQec1pE4pDM/wAqaxO3j1xT8DcKawODWpAoGVPqKMkt0/GhAc49felbAJ9RwRTJArgKw6d6G4GMYyPzoGV4PP0HSnbztJIBGe9AiB2HlkR/PtOABSgsrfKcbu54/CnttB3YAJozvbJwcc0ADODH23qeSKY8m1Q2fbkUrt87YXHOfWmgFpCGAA45pADD7rZx74pJGaR3wrLyDUm3cy7d2ewHSmMABg+vPtQMemCgx1xgk9/8Ki85o2wOoPIp6P8AvPUHtjGajaLy3455z61LSe402ti/DKsigg0rgEVmksGGzipUu2GA4De4rmnRe6OiNVPckeIZqrc2oliZe/apmvouflc/hVaW8d8BFCj1PWpjCRUpxMeRGjYowwaQgDpzWqiC73wXAw3WOTuD6VmSxNBKY5Rhh+tbmJGeF+tRvz0HFTOB2P4CmFcDmgRCR1ptSGmGmITsaQU4Uw0ALUqDj61EoyalB5UDoKABvvGkxxmkzyc0E0AKrYYE0oOGpq08ZIPtTAY4GeKbiptuVDY6HBprLyeMe1IAUCpkAGPm79AcVBj0pQ5HrQBciHzZPPu3WiV9wOCc02GRSvb8qWRs9vyoArlzmk3noaGKkn5TTBk9M0ASqcZPanKudoAz2poU+Wqk85yakVjGMgdKAJTaJt5zmqsiKhPSpnuGk9h6VWfqR1oAIyBID2zUzw5B28kd6gA6VaDYjlb24/OmIg38c49KM5pmaAPf8KQyTLgfL3pNrehNICU5GOaXzHJ60AIeP/r0+PG4VE55+anJzzwB70AXUiXP735gy5DDik2sG+TO0elQxSAqU5Kjt0q+kKQwB5ACx5BHQVJSGQQbjudiMngYzW9aaa/krLKZGjI52nA/SsksYyinG/Oce3/162o7uTykCsQikfJjH4U7XHexehY2237JGqt0Bx0P+PNWYtK2RtcX8u1BktzkmqaXggcSxAHacjeucVaJn1O6ijndUhHzbUzz3zVpWRnJtu42NBeSrtj8u2XhVHU/WtnAVQirhRwAKjihAchV2qOFFTEAGuavJ3CIxjgU2MZcE9uaVxT4oxt3McE/yrmRQGkqTavvT12jotNRuy7jFjZvYVIqqg9TSlqSumMVHYhtsXrSYozigdapWbJHClpvNLWwgopaKa0EIenpTUQJnGefU5p1FMYUUUoHNAGVq8mZo489Fz+dUlCDIIwcdakvnL3krDnBx+VQdT7VyTd5G8VoKykYBpvHviliAdscilIwfWoKI2/2c/jQAacV3ULkjgUgBRggsDtpcoTkcil57Z+tNIxQA4tu9RQp2kMNw7ZFNBwAcUhyy8DAoAkMgVjszwetR43McjIPXNIoIQZ+b6U4bT0OaQCyqTg8ntUJAIIOVI6VYydpHOPrUZyeFJBPtQMjAlDjaCxPoKmbJ53A+uKXJiVmiJLkYyaZAPMyHV177/X8KAACgrnoM+tPOEGTmlQGTngL7dRQISKNmAVsbc/jTZVAk2ryoOOasDCMV/i61HIF8w7cn1xTAYoMhCsTipPL+XORgCmHKk7TzSKB26dxSA5G4bDdcds+lRKMDHpRcc5NMt2yNp7Vq9j0Yv3iUUjQRvyVwfandKd/KkakQtUXnJP1NdfaJi0hIi8oFR8npWDplt9qvUQ8onzP9PSuqBzWsF1OHFTStFFKW1Z2LRMBnqG6VVbT7kt8oU/Q1scegNKG9quxx85j/ZLhOqN+BpjQzn+BhW5SEhcsThQMk0rApanBXFvLBMyOpU5yM+lRkNWlfT/a7uSbHDHge3aqpUVgevFOyuVvm9KTae9WCtN20wsLaM0d1GVP3iFI9c10So6nCsazNHsjNcCdh+7jPHu1bxUAZrWK0OGu1zWRVa5mQjfyvrVS7uWUB1PzE/KT/Op7maNDmVtq9fc+1ZlxMbiQuRtHRV9BUykVQpczuyByTkk5J5JPetzS3EmmID1UlawmrU0iTZZy5BJ38Ad+KUDbEr3CdogjMy9+1JPGwjV2GO1TRRTSNudePbtUl6MWuCvGRWi3PNZRFJgkg7unTIpRSnoK2RDG8KCRSSA4DYGSQRUoGQccCmMGZ+nT2pkgxbI9Mc0cHcudo607kn5vlpijqPX15piGuAWBPOO55oC/LnpzwTUkg4wBwB+dRFgCrNwKQCnJB2nr6ULGu5gGYnGMEUrEo54yAc0hyz44OPTrQAD/AFLfN8uR25+lNeMfwtgZx7GlKFGAJLA84J70MRgtksoPYdKQEbKoYHGPwzUjbjk8be2B0pGPzBi5565PSo3BRWz8uOozSGI4DYPzbum4joKGQbgFXJ7A0uTHhQcjpntSHeDvXjHB9aAIWXBkwB6jmmkEgVLn5Sc4zTim3o358UgK38StuII6AetSusd7DtlAEi9x1FDquBhckcj/ACKjUYcMNwb0zmpaLTMyeB7d9rg+x9aj4JrdeNLhMN+lZNxbNE3HIqSmis60m0Y6VJjPWkYA0CIWFMYVPtzTCuc0xEYGKdnFG00EUANpRRil4HWgBRwKVevBwTTRy2afgGgB0Z+8h/iGMU8LuHHGen1qPB6j7wqeM5Ukjp1HrQBDsxzinbCDkAGp1YMGZQPWlVQVDq2ATyp7UAV1UbsgbT/Og8HpVjyVbOMA/wA6gwV4PNADGw3Tj8aEAU9j7UpQDjv6CnKm48EA+/egBTtZfl4x2pFbsaUL/dJDD0ppXJyOG6kf3v8A69ACSAA7lB561GTzzxU2c59+PxqEjdIcUCHxjcWxxg0sjBYD6k07IVCoHXqahfdIchTtHSmMjGacKVVPXpUgTPbApARAZpwAGN3FT7VVc4Ge3vTMF2LHp2FADwFK46g9qaVA4xSgZ7jJ9aGAAOefc0hksKg7fl+UdcdavMBJhXbGzkgDgD0NUomURBmYDB6f40olJQiPJyclj3qSkTJ++vsE7U6f/WrqorSSQYguM7GK4Kntx/jXK2e6Kbevzgr26Gu50Bd9osDnaxbdk8Z9vrVReomna5UNpcxurvb5QHsP8K1bCKUOrujAvnKlcFR2Oa00hdPlyB/Wn+U/dhVmZCxw3TA7VEwbG4DIq35LHuMUeS394flWEqXM9x3KOC52+vX2FTZ/KrH2fr83J9qBbf7f6Vn9XY+YgpwFS/Z/9r9KXyDn75/KqjRsHMRGipfI/wBs/lR5A/vmteQVyKlFS+QP7xpfKH941UYpCIs0tSeUPU0eV/tVdxDKKf5R/vfpR5Z/vfpRcYykqTyzjlh+VHlH+9+lFwI6ZJKkasS4yATjNSPAWGN/FU9Qt2W1+QqOfmxxx70mxox0MbSuJM8jOT60z1zk+h9KkA4HGKCjEq56dK5GboQHK+/elYjNKBg7cY9D600sGzg8j2pAIKQ5AwnDZGAKcCKV5Fi2tj5jwKQAZU2ssoKsvJNMxmmyxmUAep5PtUhXA4HFAxpGB60bgwwKXHFNC+nFIYHAUnOaRX9Rig5BwFzUiRjef4mxxQAmcnAwTjNAbacc89qVVZ+AMkcjsRThCCCdxIWgQxSDx1NOLkDIFIp2DjoaG4TOCcelADkHmMATSszhQgwMdQO9MtJC7M/AH8qbJIN2RyHPftTAkWNSO/sfSk3PAx9Mc0K+5d4yD0IqbqvJFAiuNp+YMN/+10NOeMAEqMHGcHrUB+abaPm9PSp7g5kXDH5Rj8aQzjJ8YqvGcSCrEvJxUZi2jd1NbW0O2UrO5YGMUnSgLuQMh/A0gDs6x4wXIUZpGqqRaOh0GDZaNMww0p4+g6VqgY6VWiKxxrGnCqMCpkkFbpWR5VSXNJsmFLTQacKZmLWbrtz5NmIlOHmOP+A960gMmuV1O6+13ruPuL8q/QVE3ZHThqfPO/YqYpCM0tIelYHqkbURRPNIsUYyznAowzuERSzMcADvXR6Xpos498mDO45P90egq4xuc9aqoLzJ7eBYIEiQcKMUlwyxxsznCqMmppJVjHHWsTVbrzF+zo2WJy+Ow9K1bsjghF1JGfJKbmZpT0J4HoKCcDmgDBCKpLHoB1q9a6W8jBp/wUdBWKTZ6MpxpRsUYoJLg/Jwv941qW1osIwHbrkYNXRZhVG0cU0wOCMcVoo2PPqVnMA8iHh8getJdSs9sw29x+FMdZRnj5R0NMZ5NhRgMGmtzAgHNOU5NRnKkZ+nFKCQ2OSPXtWyJJRkHr+FJjkjsKTOF5zS84zztqiQGOhOQOlIeOVPFKD/AC5FN6KxHA96YhxJIweeefaggKUPA9c9MUshZACVPpnNNdtzBev1oAHCocDkZ49xTWQqjYxu4zmgFVO8tgnqDjrS7vnORncORSAbIOAw9Rz0pMN5uA2A3XHpTmIAHUd8Y/lTcMJARkg9SO1ADWI+U/w/eA6YFLKuTkD73pSLgAkovBx9KdIvKqwK45JpARHlflOPSiRsA/KTn3604cAZJOOw7c01lUTH5Rj0x0pDGbePk+9jkn9TTxnaDnI+hpq4kQAqARwDilMqogLAFu2OKADn58Y29c9qgLKnyhtzY9aczuQSRgZ45yKh7bvX1pDFDOHyx5A4qVgsyEdD3FMTuWGSRS8g55FS43KUrFK4syCSvaqhGDgitwfvBtcc+vrVeezyDtrO9ty7X2Mvrjmm7Rn0qzJbsnY1CR2qiSJlX/69MKipyvGKYY2PHpTAizjoKbUhUimkUCEFPBpnXrSg4oAkBxUu4YDY/LrUXVeOvpScg0AO3YJK8fSkSQqx9DTOhpQKAJjIc0olLg5/EetQkHFJnbQAEgHjIp6vg7Tzg9aZkN1GKXKigCXPG4HjuO4pXXJyOeMj3qEP+FSA8bfyoAafmB/Wm7gpPc+tL0Y+h5FNYgEGgBw6daQkcZyaVZEPAUD3xTuMHjj9aAAOufukfSlJG489BUZFNzg0ATYXIOCfc0uXPamxhc8n9M1dSJmC7Ub6nikMq7HABbgHpTQnmP8A7IrVt9JluGGenc1pTaHEtuSpLOvOB0qXNItQbMCOKMtmSOUr6KQP1qR4mTCiBogxyPMbOfoO9aMGnwynaTIp9A+P6VqWelwwuHBJbOck5P51POiuRmdYae0Mim5XDH5gD/niultWG309Kngt4JoTHIjEA5yoJP1qjcRzxSmCzjJORjzBzj1xQ9PeBNbHVQsZIEZupANSVlW19DDdi13kfKPkIPy/j+ValaQlzK5hJWYtFJmlqyQopKWgAopKKAFopKKAFooooAKKKKAFpKjuGKRFlbbimzsfJV1YqODxQMmoqCcusayB8Y6jsaLpmWIMrEc84NAE9QXsfm2cqDrtyMeo5qZTlQevFLQI5kuCqcDOKYZAW65IPbtU8sXlSyrjhGIFVwF5woUnkjNcj0Z0rYM5xk9KaRuyw60pXFIUyp25zSGKvWnFlx0BxTBwvyinRMF7c0gEDBnwflHvxTgyk4BJ96R/mYkjAxSA4JAUj1oAVzg4pucD1pWG08dD600UhgzADnNOQAqW6EY69hSYIORj8akVdwJ3bM9SaaEyZ1JG7up4PqMVEcbMfMPQUqMO+SAMDNRs5A3HLdhz0oYkKOSKHHTb1qIP1D/e7ACpEIzzxSGOIRF3hcZ69qZD+9xKTyhz04PtUm7cNoGTSxuqoRlQO+aYDEIyWPOD+VMl+YkZwuMmrAjUn90wVzyR2aoZ8CUgLtA7UCHRlOTEpLhetM4Iwec0qNtQNjBIwDTiA4JU/MfWkM4vBY8daQxPTGRnb5CRj0NAnnTgkEe4rc7mghkKSbG4rWsweD6HI9qxHYySKduGBroNOjZoloOOSsy8jsBT1m554pRE4HSmvvVc7Kak0ZWJvtcceN8ij607+0rdesmfoCawrx3aRAVwB3pR0pOoylBM077WIjayR24cyONucYAHesaG3llRigXcv8JPJof71T2gZWDg4I6Ur825rCbpq0TMNw4Yr5QDA9D1p6edKdoQFj0VRk10scdlcuGuIoxJ6njNX0g8tMQRoq/7IApqFzZ4uy2M7StPWyhEsy/6Q/XP8I9KsvIzHaikmpTbzMcnA+tMnvLOwXNxcJuH8K8mtdkcUpuTuxI7MkM8xyQCcVzMMUk7ERDPPzP2FbC6jPqoKwobe1PBJ++4/pUipHCu2NAqgcD0qZK5rTquCZFp9ksC7sbnPc1eGR1pIZV4HSp2UNjaOTTSMZycndgrZUelDYPWoGMkDkFdw68dqBcIeGyDTIHsA3aq06ALk1ZypAKnNRPgyAsMgUgMyZeOai+6CpX8c1pXsQcdDxyNtZwYM5Q4Dj171cWDHjO1SetIxGfQdKBnfz9KaTnHY9a0IHkgcdKawOMA8H1puB1JOaflcnd6dKYgyCCBwOxzSZynIyR0+tO4VNqjOByKj4LgYJB/SgBSAwU4Gccg08DLKeox0zTFUltx+4DjNPUfMoxxjPTtQAwtyFPBBpylQD83U/Wlx8gOVBwcCkLHYOBgfmaQEYCBSSBkNwM5zTnBJBPc8juKk24iI6546dKhlB3DJ524wP50gB8q5G3AHUU1iFVsnkdqHb92WO4LnHufxpI1yDuyQOQKAGYJJUkhfbmmbThQMg56ipmXcOf05xSMp4AXNIY3YApwDkHpSLDmNff9KkG7IGwbs96kRsLhj8x4xikBGsaAnJFOK7WPHyg9qXaoLHG0Hpup3UKcDB6nHSgCFg2SQgKjB61KFJDHG0jkg0zC5PcmnoDkjPLdD1FJpMabQ1kU9RVWexjfJAwfar2MsQ3Jx1BpSmADnIrNpo15kzCls5YuQNy1F8uOVOfeugKiq81pG/JXB9RSuFjFdNy8LULRYFaclo8f3fmWoWi3DGMGmmKxmlcUlWJYGB9RUBGDTEKp4/rS7ux/Km4zSkZpiHhCQOmPX0pxUqaYshQ8HBoL5zkdaAEJPPamk5GaVuTTaAEwc9al25TIBB7io8fhSg46UAGeKezFHX6A0xeW9qWQl5BxlsY4oAmYBozt7VCTkYqRiETaOemTUYPtQAKpzzz7VOflH3cN/KkiG45OBinlSeTwo5570AQsPWkVckVJjOeOKdbxtLKEQZJ4pDNLTdPkuIXlSMlFOMk4BrVk0oxD53B24yq9P/r1q2cEcFnFabCDHjnGfm6kkVJdjZFt25bHcHk+tTJ2QJ2MyFwDgcCrkb5rP2mGUK/AbpV2IjHFc+50p3RSuLK4iuDccCE/d9/8+lXbafKgHrVuArKFikAK7sjIB7e9QXlh9mPmwpiPPzKARj3xWzinG6M1K0rMsQyAyAMzKpIBK9au2su+4kUuzbVG3d1wfes22YEqc8VeSaG3BmuDtjzw/OAe49qm7sNpJ3LBh8y580qw8ojDbVP5d6vwTGQMrjDr6dCPWuXsvEUO947ncqZPlygZ+XtkUkmv28GpvPA8rp5YUKBw5zz16VpFNaGMrM67NKDVDTNUt9UhMkBIZfvxt1WrucVV7GY+im5pasAoPSiimIQHNOqM8Gng5FAC0Z5pKQ0APpKAciikMR87Gx6VEoL2x8wk98g81NVe0AVXTGCG5PrQA4YktMKcjHBbHagb/spxtDBeCOaLdmeNg7ZIOOmOKLcAI0YPQnjk4oGSRHdEpPJxzT6gtVZEKsUOD/D2qegRh6wrJckoQA4DZ9KpdccDp1rV1tDtidTg5INZQYg+1c1Ram8dhelQSuyq3yj5hwc1KV3N24prRhtzt8oHAWoLRThDltytjB5FWXcKVz1bpTyF7Dmj5chioJXoDSsNu5HzIvqCccdqmQYxycdM0rFSFGBuJ3MemTTSCqluD7UCEZ06/MFBxzSkDjBx71E7NICMfKO1PwQg7EdqQyRSR0/OkVqb39jT8/hQIQ/XNHTkUD5ge1BXA65oARgOoNJgmjrz6dak+UKCTigCMnatMJBdWBPB7VOeVyOlRIrFyMAY70DHyR+XFkM2ScgGml/MkLdOOhFP3sijcAT/AC+lOABAwVYdsUyRNiGMfvDv7e1K4BXdGcjHOKY47+lJnsATjsKQzigxByGxUisr8MOaRLK5kxiJgD3PFSHTblSM7fzrex2uSRDvRWxt5Fa9hKxhXaelYdxFLEcuK2NDRprctuwM0zkm9TTSecdGp5e4finbEQffBNRuT2Y1JmUr5H+QnHWmY4p14rNtJbgGk7VEjSOxA/3qtwL8oqqfvVoW6HaKaExdhxmmEBf4iv0OKsEVUuRhc5qkyGZN5cubwxh5NuM8seaWytGvrgg8RL94+vtVW5O67UKcseAK6mwtFghSEfwjLH1NWtWJ6IsQxBECqMCp1gHfvTkTAHOakBAqyLjBAop4QDHpR5g5GOaQlmGQMUCB1UjDciq8kSenNTFT1ppU/WgCsoZT8tEjFcM2KdISpOKh3+aSpOBSAs5DxjuPWsLUF2XhdR8pFaFtORIbVxgqCVI7iotSgLwl1GSvNCeo7aFIXEiqCPm+tO89C3PBP41DFzGPQGlxuOAWH41siCyGR8EOowfpSmPPzHDZOeO9UwvybT27YzRhSOFODjnFMk0NqgHAAJHHNNKjadzKvfnrVNgDg9DTkjTcu9cjOOoGaYFpWTbgyLnPNKZY1Urk5YEAjnmqiKDGAccHaenNIY0PAGcegHFAE7yoASFc+vFMjkEmVwBk9xTF4IAXBHHTrT+d+5Vyp+XHNICOMs3mBnLgMRjtinKMyMx3E4xk022BWInp8xPHNSFg20EZHr3pAOc7tqljlOSPQ1GG+XJ4z6VIAp5/HAFJtUL7mgBpAD8HPqM0HcDgDt27U9gTsH8XXFNyHBzkKOw/lUjBPuknIYDP4U4Nhl9OpHXApBwAuexH0oUlivy4B6kfyoAGJKrg4BPf9KeCEQKBgLyeKYDl27ZPFPxgknA3evtQA1VIdicHYMgGnjDBcgAegpoUk8ccfX/9VOBBGFPzdx6UAO3E4wckDBJHOPSl4XHORSqTlhnjtj/GmhWaTCtkYxzSGOcpgYGeccU0qu0EZ5P6UEbmwCD3FOkb5uuAtKyC7KN7cx2jIJA2G9B0pCsc0ayDDI3RhWfcCfU74x28TyMPlUKK6G0fTvDtg9nqcv2ieT940Ma7ghxwM+tS4di1LuY72yt0NU57UqSdgYd60LBJr+GSf5UUuQie31pLmJ7dykoIOMnjtSs0VdMxmg7qpxUbIRWkdvZgaglZQfu8d6YrFE0nNPk27jt+7njNJ1pkjSSDQB3pxx9TSdTQAmMUdaVhzj0pMHrigBycMGPbpQTg8dfWjqPSlCHHANADSSeKcgP4UqxgnkVIiKOvNAD0Py5CdO9BUkc8jvT+vqakjiLmkMh2FyFTkmuo0LQ7i2ctsXzWXBDEfKD/AFNVbCyETxSgqW8xf5127wCCPpxkkk9TR5ibIBCqxKvGQOeOtMaPchDAYphunikJYDyj69qkW8tWbb58eenWsrqewGPqFurDYwyrdCO3vVeEOh2ScMP1rcurdZYjswccDFVjD50aEJuZT93HPvWD902i7IhKr5JZ+3QUkkbyKYwNy7ScMxx9MVchgjwNxUD0JqxbWcC28qrwXb5Tzzjnj9fatqVfRqxFRdTKRBC6Z3bOAwwM/Xjp/wDWrcVUit3R0DoEJKEcEVWESb0Lbto6jOMc9OO1Kb0pPINisq8fewfyrOTu9BOXNsces0H24TS2ymAt80SkgYrrdZ8Prewwmx8uExrgIRgEVVWy0w3IuPskhYHds3fLn6VqHWDuAFvgerNiupTuieVlDRNKNj5scsuy8YgqV6YH862Ybgs3kzqEmHbs3uKofbBeOEmCx84SQZGD7+1Wl/fqILsbZR91ge/tUu7BouA07NY8usJYXTWt6rMwAKyIM7h7irSarauVG59zdBsJP5CqTIL9FUZdTtxHMElCyIvR1I5xx1qzHITtz3qrgPYUKaU80zoasRJSHpQDkUUgGq2KkqMjBp46UMA71DEwE0iADOcnGamqIAC5J3dR0x/WgYkRxcSKFUeuF5/E0sICyyKGB5zjvTcFb04IAYenJpQcXh56r0zSAIOJ5VwBznjvVioArC6LY+UjrjpU9AFTVE32hP8AdIP9KwH4I9a6S7XdaSj/AGSa5xkzzn86wqm0BUBYZA49aHG3AJzzT4mCoVPB7UjvnGFGazLGOQzZUHrTSMk8cinEknnrQcEfepANxkZHWgjr60ox2/WnbuOQPrSGMCjgGggAnr1pZmBUHqKjAdo/3bZA5KmhgSEY2+1JgMeuD6GhXYZzyR1B7Ujnf6cUhgQRTgPlUE807zhwApOOM0hbG5gmVHBoEN2yK/ynae/uKWTaWyvA64FODBkPYjtTMEoSF6HGaAG7m8sgcMelS43L2BpgGPc0mCrA7s5oAeS3QjIppVgSVbGfTilZ9pGDmkwXwegoAIi5SUMQSBwacAUVGQkllyxNQ4GXU7uo4FTl2LZHHGMe1AGRd6Xb3abZWfI6ENjFMs9MW0Vl86SQE8bz0rRC+tKVyK6zO5nX9gs0LBcE44rN0FnEM1u2VaNzxW3NG4UmJgHHQN0NZsfy35uDGY2kG2RT2I71LGmXo4h/EamCx4+9TRgigqvrWZRR1CM4DA5CnNNB+UVLd8RMB6VSSUletTIuI8/erWgQ7BWIH/eAn1reH3R6U0TIDgdaoXhypAq8wyKzrrjgdapElbR7FmvpLl1BVflT6100aBF571Us4RDEidwMn61bXBJz2rVEMk3H+EUbS1KgwM0juVHFMkcqDGelO4quXk644ppL9+PagCyWAHWoy4xxUOWPU08LxQA1xkGs8uqTEMMg1oOcZrNnTKk9xzSYBGy/bo2JAPIq7cALC5b0NYBl3zKp+vWpbi4lPyGViOnNQy0hkQCh1I5zT5PuqcdOOtGMMze+MU3cuQGzjNbQd0ZyVmO4K8HgjgEZqNEOOckkccVKu3ORz7U0AqSFH0GK0IGqg4B+UE9x3oCMI+chgemKUjMRUrk5yeKIWH+0D1HFADiW8zgAZGcdRShNshGVwfahVZ2GANo9R0oDFWLHpjHSmAhjzJjZ2+90+tO3CNGK9lyMdKTBJyemfTrTZFK27huQPlApALAu2KPjJx3qT7p3hs9QCRyKBmNFzwP4fWmsSI8DKg9Rj8qQAhLRl2JU549DRlfm/ur1NAVdrAHAUZPNBYLtUYz39z3oAdtQZL4+Y7QeuKaqZBX0BPSkUBhhyQp68UrSBQdp4xgCkAiEDGB1FKp+XJONxo2EEEdzjDf5/rSAdSQcnuaQyRQFBUDr0GaD8p3MAcEACkULgZHJB6UKh7HoO9AC7MHkc/exmlQgAtjJpCdyqeg70IOhGeOtAEsYLH5Cc45JowTGxxwTgE8HA60iPlS2MY6ZzTtpYKOTgYHt3JpANH3d2AO2BVLVbhLe2IHMh4FW55FihZmICpyTXM3k5uZS5Jx2z6UAbcXiRNP0eKy0uIicrmW4cD7x64Hf6msCR2cs7sWdjkk9SabU1tGZbhFAzgg49eelMZv6UVtbCRHOShViD1BIzj881ck0221CINe33kTH5im5RgduvNVYbdorton2sc+axA49FFVddtWm1G1yvyyKBu9h1oAYIUdWS1H+iqeZWHzTEfyFVbmRUBVUGW6Crs8qxqFjXaqjAFZV2S1wGbO3aOnFSxoYsIckLlj7UrWsiglhjtU9skszbYVAHr0ArTjtUUASqXPcnoTSQ2zCWBnYBRnNWxp21Nztg9cDmr0thEwJiZ4yM8jkVFJbXUK43Ry9wSOadhXKq2yxYZuSememKhlG5WYKNuas5n2n9yOT64FVZFmllZX45ztHSkMh49BS9KQgg4KkYqVSoOdpBJ9aAExgfNTS6r6mpD802O2eKsPAhUjAA680AVonLtg8AVt2Vuip6hgefWucgcxTqxGdpwa6SzdXjhAIGGKnmmhPYuxS7olb+IjOf8/Su5uE8yDj61wtsrGPAB6f413cB32sbdd0YP6USV1YkynttzPHvxuGAcZwayZIZwGDwbwnU7SRWyxO4Pz1wc063JSZioAU9cVwwkouxadjDt7logQjeWD2DcVbS+faR5m0nvtANXL3Timbi0GVPLR/4VmxKMmSKGOVRy0ZHzD6V0WTNLpouRahKjjfIkq44DKM5+tWbeX7UuZdyyjnbnjHqKpSWlvdw+dpxYOv34Scn8M0ywn2TDzOdvA45FE1ZaEtXNR4ycsv4iqNzBcG4U27Eq/UZxtNaeQoDDlW9KY6o3PcHNc9+VkrQyZIr5I3bDME+9tYEioInuZzti3s3pvH+NbqKVnEqYBIw2e9QahpmSbm0GJOrRjv9K2g2yuYy1maCUw3KkEkcMMY/Gt+cpcQpJGeCcZ7j2rLSSHUovJuDsmXhXI5Hsajikm02XyLgfI3Q54NWnqD1HaijRSiRIQzthRI3b2OOuT096Zb2ZlSJrZSyz7gZnXOOvUfw89xWoIVuow5K+WDkAdSR0z6VKrCMbQAo64AonNJmdgtYFteWkkkdlVWLNkcemfrUz+oNR7w2fWmiUA4PArP2quOxcU7lDDoaa3Wsy6luQ7pDLgH7oI4p0N5NMAB5pb2jA/niuiNSL2FyPc0QaGOKzDd3KxgtlXyRgqvJBxwM5oe6u8oGKDdnOMHHHfGcVdxWNRSGqKG8hlk8tNwbnqKy2n1IJvQHKnldnBH1q7ZRosjvIqpIDwA5IGQP/r0n5Dt3L1Rvu85CFyO5xnFSVDcA5jbng44HSgQS7VnRyVHbk806TaJoyRz2OcUy6ypjYZOGx0zmln2/u3bcNp7UAOkUieN9wA6cnrU1V7ngRv8pCtnJqxQAhG5SPUYrmpMq5B69K6YVz9yuy8kAHIY8VlUWhpArcntTgMHNKBgn+VOK9QeKxNSPnBprZzTg2DzyKHIOCO9IBnNP3rtxu2mm9ThRQIyWOO3rSGG4AHjP4VHkDnv+VOZCD0xQkYY0AMyOcN+dA56dadIocYxinD5ff6UhiopZwoHPenMDGu9n24PbvSZP8JIzTCxOQSSfegQke7cxK/MxJp+cY7c5NNAYHJxSEfKAB3oGOB6jH41IvzLjFRYPUdKkH3SM4zQIZKhBX37UiN6U7cQp4Lc96aW3HgYFDAeQGHow6EU0k52yDt1FCPjn8qk3LICWGGx1pDKcDOYUMmN+Bux61Lmo0yQKkxkV2mLGuARVWeMOhFXCAM1XkXPIqWNFa3mTG1zgipZChHytms26dUuxGylSwyp7NTlkNZMskmOVIrPQ8VdZty1RXqallRA/eH1roYDmMVzr8VtWsn7sZ64poUi1JwtZ0il5lHvVt2YggVHbpmQknPtVLckvI2Bn1p4c7guKibIA4+lOQ/OCelamZbU5GadsHfmo1Py1OvPNMkCDjmo2QEdKmJ4xUbEDI65oAgIAo3fX/GpGAI96ZgZ4ODQBDMCcjv6VWZcjFTzNhjnt61ERuQkVJRzl3ujul2noak3M7qWPei65uSPSlQfOv1rKTNVsXdm5RxnL1Wk4JA4q4B8if79VnxsYkY+Y4NVSlZ2ImrorlmHOSDUsMqvwx+Ze2cZqFxnjNREsCGXHHp3rqMS+eu44we+OaYFCSAg8EcCngggNngjOcUOQdwxkUxCgbifmUN3HqP8aVTtBxgA+tICrLgjOOelDMQ2VGR24oAQqODuDHp6Uk33FHPLDp0PNO3ZPGSBx0pkh2ouR/ECCfrQBOOAQcE9MmkPO4A5wcj1xSyBkQYA571FsOflAPtQBNEuQWGGAGfr2pgG0bujHgZ7UnARd2c5wB3pcv8AwgHPBz2pANAwSc8f0pAQu0HgZzxT1Us3UbfpjFNb5lBAPyDr2pAKzMQpA/wpyY3KD1PHJpu4kBR07mjIOG6kdM0hj9owAOe3B55pB8gIyTz3obBUscDHbpSAHafmzt75oAdnjphetOU5UPzt7FaRQxUg9+nfFOyvAAHy0AODMPlPIHOD3pc4zuz065pA3zZJznn/ACKASE6ep4oApX8bXcttYQ4VpznJ6DHP9KfJ4Kvxylxbt9SQf5VU1p5IpLeaB3jZRw6HBB+v50ukX2t6hfRWkOoT/McsxO7avc80DItT0C90q2+0XPlGPcFyj5OauaHYrFbi7l5YjcFzx7Z/nVzxpfItvDpSMZHXDyO3J6cfiap6VdtNZNb42skWFx1bA/8A1UATXQnSdLiH5gy845/T0qK+ll8yDzeD5ZOMe/8AgK0oipjVYSmcAHnnFZGtSb7zywT+7ULgDvQIqM5mbAHFTJAxCrt3A9eM0QRYxxxVv7qjjr0OeT9KLBcLcLGSmORwQf51Mdu0FsgDt61G0RKq+f3mO3celM/eNnczAdwKQEm5m6Uo4AzxnvTANq8A47CpMcdqYDCr+UVXGD09j1qq8a+eVCbi6Ec+uau7jt2r06E/4VBKgjbdEMYO5R1yO4+tSxoi+xLsErhsZ556fWq8lupDFFyAavyDbGpjkyrj06VDJbTBFdCo2D7w6mkMyg2H+7tI6elDTZU7T16j0q1PbTSKhKgHGVYHAqstnKTjA+ooGRBVeQcD88Vt6enywE8EFnH09aq2ViWchh0GcVqsAplkXgcIvFNIlssaeoc7RxuBPv0rr7BmbSrYr12KK5qywHQcAZwPeuj0Y7tKiHpuH6ml1sLoFwnmZBGDUUakjGOauOOOahAAcnOR6VxzhZ3KQ1XcNwelV7zT/OcXVmfLuByQOAatsMLuxk0yN/LXCnjtk5pwnZ6j2MtU+0y+bb/6Pep99OgY/wCNNlxeMxKiG7XqOgf/AOvWje2n2oCaH5LhOhH8XtVVPK1E7J/3N2vAf1+tdF77FJjbG7wfIm4579jWiEG4buR1rHu4JYZNtwu2T+GQdGqxYagBiKfkdj6VlKFxmtMoZVI+91FLE7ZwxzTxgqMHI7GqkxEqMI+GDDBNU9CUrlfVNNMrfaLUYmHLKON3/wBeq1vdRXkP2S8GMcBuhU1rwSecuxx82Mhh0P0rP1exWSMzowWUEDP976/40xrsVoZZtIufKm+aJujDoRWq5WRFkQ5U96yI5ZZbc2l1AzD+Fjxt/Gm2s1xZlo2AMZ75yKznG60HY1QdpBpZOG46VWtrnzjtYAMclSBwRVh+V965HdaMkEAZueo6U14PNZnRsY5wDxnvQM5GDg9j6Uw/akeMFYRCzfMVYhvTOK2oQblcfNoS25gZSDb/ALxeGGMn61bifdCCEMfsRiqly3l7ZYxiUkKoH8WT39qkjvFJIkXHuO1egpJbmUiZgzKQDg1CsMgkZgOWGOTxVjoaBVkkqDCBc5IHWmTqrR/PnGewyaAcUsnzRt1/DrUtDGyjzYRsHJPGeMUTqGjySAV5yTgU2RRJacqTt5AbqcUoy1px120hizqWt8IfTtmpVOVB9RUSMTagj7wX9RS27M0WXJLZ6nH9KAJqwtVG2/b0YAitysrWVPnROACCpBqJ7Fw3MwyKXDEHHepSVY56ioW5PoakUlgTx1rnNhJMBflHFBZQo+nFOKEIxb5h7dhVe43J5THAjBwStJghykq3rTy/cDB71EQAQxGSOAak7ZpDG57ZpCSmDilqMtvI28gD9c0APVs9aeBmolXP1qRecUAA4oIoz2pu7a+3BPv2oAdjPQ0dsZwacB3ppBOeCaAEUgN1pScsGU/UU0DGRyT/ACpAvWkBJnbk9PfGaafmYYwQe4p0ZOSPSkfbKSY12YwN57mgBAmeuDinEoiFsnOcYAoUAMe5PBPrTiFXOQD2GaAMy21BbjUp7OKFtsA+aQ9M+lXsUqooyQoBY5OB1NZWra02mahDCYAYXALN3/CuwxNByQKrtLirDvxn1HQ1n3NwBkdKljQ24SO5Ta4yQcg9wapv+6ba351BcatBBkA729F/xqjca0064WALj+Itmp5WyrpGoZciq69TWcupyD7yAj2q9BKso3IwIqJJo0i0yRxxWjZnKDNUGGRVqzbAxSQM0cgVA0hVsJwSetPBzUMykfMKpEFlFYB3zmTaSC3NWowCobOcioEkUMrnp3qCC7WGSSBjkIflPt2q0SzXiwRirA4HTNZsV3Fn730q0LqM/wAYqzMsE0hA6lc1Gs8fqDStICPlOPagCOTaD8pOPSoJS+MJjPvVpU7nmq0ykHrk0mNFOfzcZ+U4pscy7Np4+tWWjJ2sx4PPFUdR2RqNh5NSVuZcgzMzU6P/AFqf7wpvenxD98n1rFmxfT/ln/vGoJ1zAfrU8fWP8TUUv+pX6mpQjPgnE4ZWXLRcED+dJhe/HtisuWV4rpnjbBB/OtOC5juIVZO3UHsa7Yu6OeSsWbf/AFQjAxt6VKuCdrDNVMlWDK3NTpIHBPQirJJEzvIyvqKVsrnK4+hpGIILdcDqelIP3gOF+fjg9KYhy4KZxhh70xjujOeACB06c0oLLkKoyOuDmkl3BGKoOSMmgCYksApYk4pqkgDAwB14pJCw3cZI70qgqwAZhnvjpQAoZhlxyenPNOUAbsMM+/OaAQJNvtSsX+7nAz0xSAjYqF+YZXpSJg7ufpn1pzNnccBVzjg0J6KuCDznvSAQActyWAp5DBDwR26YzUecttUfiTUoZioBY4x+f50DGk9QRnH4Uue2Qc00N85UdB69TSowVxg9+/WkA7G1mGOOOaULls88cU0L8xGeT09TTlOcMO/X3oAXB4z69RTht4+XimMQwPue3anAdBu+Y8DNAGfrke+0RwcBTnFa/h60GkaG2omNp7idAwVFLHH8K8frVC7TzbOWMgZK9Kpad4ovdOs47RIoZEjyAXzkc9OtA0UrqK+nuZJ7i3n8yRizZjNXtFjEdtNMwIKSbWz0Ax6fj+taUHjmZMebYK3+7KR/Q1FptwtydRuWUqk8u4IDnBPagCb7JHHGl3v+QKJCO34VhG5DSvM/JYk1tawZPsiWlnEXdsBgP4R9a5iSCWKYxXCshXqp4oWojSS/42xDLHqCelWIblSNzjLHgk9h6CsuMIAMCryNuT0I/Wto0mwLbXS5LEYNOFwjKPlGScZ70ywSzuZ1ivHaJW4Ei9Ae2a1Z/CkqndbXSuMcBhis5wcXZgUUKt0wV9D3pWO4gAe1RNZXlufmicKO684pEkwynBHYAipAthcgbRgZxih44yrBuABn6mmJKu5ec45p7y4hYngnsfXPFAGau63kaOUsYwflYjge1TPLsTbCSc9MHrVqAKluVkAwe/rWVqN/FGxgtUVX6M6jGPYUhk0khKiCL5scMT/KrsMCrGQFG/HUis/T1xGSRuPoe9acUhEvBAzx+FMQlrEFLS56jBpTnzFQbgEyxINOaRFKg9Blmx69hRkRwvI7AMMuCD1/CgRLaSA3SgHIjdQeep7mur0U/wChMv8AdkYVw+mTK1xKyuG4RiR6812miPn7YnpNn8wKy+2THqXZKr+WA5YcH2qxKMVXMgVhk9awqpXNEPOarSZ5qdGycVDIMHFc8ihglIRWBIIOarX5S6kLxqUcHhwOtWNrbWVcZxwT2rNZpY32m3/EZAP0ram3Ycdy8l8fs/kXUYnXpnBzWbLbp5haFpVXsrRk4/EU43O0fPEV9yf60guww/1chHTI5FbXZpZIuWOpPap5c6O6/wAJAIx+YqdXU3Cv/AxyM/lWZHLF5wzvx0+bt9a1kh32cav12jHsKljVkOKsjqUfaFHHODUxCXFrIs24rjkgc+xqJAXba4O7A3Eevr7VTt7mSNim9mD8Ek96V7bkWHto0vlt5V0xkAyAw4NZsERedoLiYwSg4+ZeM/nXQ287ShWJww4INN1GwjvogXHlzAfK47ex9RWis0JtrcxrF3tLxobrhgCB+PcH8K1u1YruXH2S9YCRP9XKP8e4qxY3pjb7Pc8Y6N1B9xXLVhd3QzQqvfXgtmj/ANHSQNySTz71Y3I4JRg2OuO1VdQUtbqw52tSpTcWEEnKzElvEljMoO04wi5BIHc1B5pZeeR2I5/Wq5+0lQsUsqKP4QuR+oqX5/NJS3dEbnAHCnv+FdTfMVKgaQml2RmOX5Tgc81ZFyo++CPcdKyds0TbgrDH8S/MD9cf1qQzm6TbEV3d0I3fiKlTnFmcoJGpHdxu2Ocf3h0qyQGUg8g+hrHgguY1ERiOT69BWsq7YwinlRgZranKUt0ZuyEhKGAlQAvPGc0W53RkZX8MYH5U20Jw4bqDz1/rT4GYtIrEnB4ye1aAJbYMBB4OSD2pbXd5ZDHkHptxikhUiVwSCPqTSwH946rGFUHsetICeqOrIWgRl6g4q7VbUhmyc+mD+tKWxUdzByD8rAA8800MR0qTdiLHXNV3VhjGTg81yHQiysgCbncZxwKqTOZIdgG0k8U8op525PrTUL4O7nmkNBEm2JUz0HWlDD7oOcDvR0J96T07GkA4HNAO08UzJz7UoPrTEP5ztHU1EFZJ9wO0dgOhqVCVy2Pm7H0pqjFAxxYnJPJNKMFOevrSAZpcbeKBB1G3JH0qTO0YTOabgcFR+dGTtOPvYoAQoe/fuKAobgk/4ULggjpzTnwpGO/egA2HyiJGyCP8mkZsgAAfhSPkrk9DTVJUggZx2oAepweKUncQrHBPTvUavuGSMe1L9KAFiIYe1R3sNtOirPEspByoI6Gsbw9qctzlJOUEY28dCOD+fWptc1QafbDaQbiUfKD2HrXWYDdV1SKzUhmzKegHauWur+e4yC21T2FVpJGkdndizHqTTaLDuGKcBQKWmISpIJTBKHU4HceoqOkPPFJjWh0qjcPWpYCFbnpVTTXL2cRPpipLxN0Jx25rn2Z0JcxbfULaLgPub0UZqGXVt3CQ8erGsxadimdKox6mxZXH2i35wHU8gVBfo6OlwgztGH+lZ8M72s4lT6MPUVt+bHLaCaLDI/H0qr6HNVhyPyKsTq6h0JAPrVlJlA+ZsVWxnik21n7VnOXkvIweXx+FX7eVJACjhvoawCMVJbZE6FW289c1UajbEdRuymMgfWoXBycnNUJdUhiIEkgyeg6mqcmtKzfIjhexPetm0hF6edYcjIB9a5u41FpZmccp0GaZfzTXc+8nag4C1TaN2UtkbRwSeBWbdzSJcW9Q9QRVm1nSSdAp561jr+Y9qvaX/wAfq/Q/yqGjRM3Y/wCD/dJqGdsxLxgYqZGCqreiGq1ywNqhB/hqEBzNyf3z/Wo4Z5LeUSRnn0PQ0tz/AK1/rUBrqiYs2YdRglI3ExN3BOQasKcYeJlPbg5rnaVWZDlGKn2NXcix1cEwlDIow3p606MkcFR+NYMOpnKiYcg/fXitqN8qrq3yHkMKpMVifIQsFOC3t2pr9CrfxA00scZ5yKRsOQew7jNMRIhGFDdODmpCA8u3+HqcdKgWTYVBHy5zhhT4VAXJ4I60wJDwcEZ3DPJpG+VlG446ncadgklzx6io5Dhdpzuxk8ZOKQCh1Zv4tuCd3vTiflBIxntjj6Ui/LGDyC3IBpgVM5Odx56/rQBLtIxnPHJPc0AhxwMZpq4c5ycdqUkGTcD0456UhigFcZyD3ppOe2MHr3oJJA9+vNITgfL0PHrQA+Mc+v6UhJK4XAIOc0i4DBRkkUrElc++Ac0gH5JzuxtPHPb6U4cnHfqKjB5G3kr+tPyFx2J7UAMlAaNhnDDPGeK5Unk9+9dVJgqT7cnpWNdvpcROEM0meQhIGfrQCM7djntW9YyNBaRRRxNJLneeOMn/AArB8xXf5YVVfTJNWI5GUY3sfqatRuM6ixtpi5d+ZGOcZ5q5f6VHfxKtypjlX7smOfx9a5SFhuHY11uhasJMWV624txG7d/Y1bptK6EZC+GHVsG67/3P/r1Ybw3cqN1tKkhH8J+UmujliaBz8uU7VJAFOSvPtSVSSA4W4t5baUpNGY27g103hS8kkgkt5CWEWCpPUD0q9rWnJqFi2B+/jGUbv9KwPC0pj1Xyzx5iFfxHP9K1clUgB0Ei4kbbxyarT2kE/wDrIlLf3hwa0p4C3zr94dvWqpGRmuQZjTaMUYNbyZ9Q/Wsu6W4ilVJo2VV5J7E11ROKccFdpAYehFAHC3+oMF8uI4J647VStYN3zMOa7G98OafdfOimCT1Tp+VZV1pF1YqWKiSLu69qAIFG1dg6+tWIn2egwOKqb8Y9qeZMLgLhm+bH9aYifzNxwCTtPJz39Kc8yMZITnLLgkdqqvKscTPnOO39KjtSXQucgvzzQBNp0QtrmZVJIaMEZ+prtNFl/wBLvB6hG/Q1x8OBdryP9URj8RXUaM2NQcf34FP5Vj/y8JhvI3XbctVGbmrQqvKu2Q1GIj1LQK2CDUsieYu4DBH61X6VJANjsyktv5wTXOtdCmRSfI+D6ZFVrs8qOm1en1q/KFcjA+ZRkH+lZc8hdnLNluRVQVmXFF/TAFsxg/MzFiKp3xElxM393j+lXrVCsMXuM/SsuU7nlYfxH+tdHQFuaen2tvLZBp4I3JJwWUE+n9Kcjl0O5QhU7cCpbQZsIx325/Oozs3EA/MRzUzYRK1wwj3MeeOGzytRKmAu5QOO1TXJHl7j09qVwQ5BAGBxiuWbaNBse5cuG2he5q3aXf2hCrqFde4PBquAzDKgMeuM06QbYWEO2JjgDjv2Bp06jTsTNXRR1JJBKzbYmjJON68g1XKXAjR5ooVQrlSADVrV2ZVTJGdpJx603UWAt4R/s4/QVuQmLp8UwfzZIwqMhwwI55FWnyUYD9KZAcWsOP7g/lT1bBrlcveuHUqbz/zzP5rTHmZRny8AdTkH9BRK6RSMpYAA+tV3v7YDHnoG7c9/yrtTvqdSehpW8mbW4C5yCrAAc+lSmCMmOObJuJM/MOqcHjNVbWSRJ1VTjzBz36c96dLd/ZtRt/NSIRu2Gby+Rx61akr2MJ6Mms7toQtvcybucJIe/oD71og4NYgmSSWNhF5qGX5SDxn1rbIINbRMZpJ6DYgq3D4yC3JG3j86ehYXTrlQOuAOfxqJVVbkOWQZ7E81KxK3S4Bww5ORSZIqlRcsoUAkZJz1pEVEuTt3DcOmOKRhsu1OT84xjPFEiolwrllUHrlv5Uhlmorld9rKvqpqSgjII7EYpMEco2cg5wPSl3YocEMV7g4pgB71yPc6USAbjjGaYQQ2Kd8wI2g/XtTGdt3PWkAuR360DjB6iljJYEnBI9BQy7TgjP8ASgBCcknbgelKowOelJnAwevYUpBBwTz0x6UAKRjkUuDjkUqKzFm4Kdj6+1CSDZ0P1NACKMU5iGJPrzSdCe9IxPBoEIW5xTgwPtTTyQelJyCe56UDHE4yRzSh0eBwQdwPHFNA+UCkbjqfzoAUEtx6dqVQfmycjsPSm4wQegp2SoDcc9qBDCPSgZ9OKfjJ6cUm4HjGKBnn2kag1hdZ6xvww/rU3iCdp9Vck5QKoX6YrLPpTmleTbvYsVGAT6V2GAU4U0UtADhRSUZxQAhoJpKOpA9aQ0dFpqbbKIf7OfzqzIMrUNvPGUCjjAwKmJyK5nudCMt12SsvbtSg0+6XEgYfSo+TTOyDvERsY5qSwvWs5yhG6CT7yn19RULkAdarSNjkdRVIzq6o6Rth+eFtyH8x7U3vWLBeyLWvbSedCr9+9ZTjbU4WrCuME1m6hcOjBEOMcmtZgCuaxtUXEqkdCOaKe4kOtoPOjEjswkJyGHapyk8Y+6kyjp/CajspAY1FW88VTeomVkZZMqFZWHVWHNNeNTwwGOvNWHbPvULHJpXAh8tEZmRQCwwSBUunDF57BTTGYDOOtPsP9c7dwhp3KibAwAo7eWT/ADqteHEKj/ZqcZx9Iqq3h/dj/c/pSRoczOcysfc1Cakl+831qOulGLCiinwRGaZYwep5PpVEktnZyXbkLhUX7zt0FbdssMKLbxytIV7kY/KkACQrDGu2Ne3qfU0woB8y/erP2mo7F3gYBxkelIfu8j8u9MjbzU46jtTiWUYGMn1rdO5A4RjGSMUgjEZyDjJzg96Tdgf0FIMbhtz64PamInE77huX/vmklYMCxzuPqpzTD8v8We4pN8hP3Tx3PagB7EFRkcj1GKVmJAPyqP1qEsxxz+NICep4HY0ATC4GdoTAzwTSeYuBlAxPc1FtGSDyf5Uwuq9WBPtQBZD9FxgH8z7Uj3G3DcD27flVCW+AB2j5vas+a5dyfmpXHY0rnUzHkJjPTiqL6vd8YZBjoAoqkW755pnJOKkdi6dYvsYEwA9lFMOqXzH/AI+GH0wKZFbknLc+wq5Far/c/SgZTlnupwBLJIyjselNjt5ZGCojE/StpIXA6/pTwGHfFFwKMWlzfxlUHqTmtG3tLOE/Mvmt3LU07j/FT41wRT5mFjYtILGddstsig8ZUYI9+KpX1i9lMUbLIfmR/Uf41bs8jHarmpR+dpbEDLRHcPp3rSlNp2Ymi9omorqFr5MpBnQYIP8AEPWpJYjC/BIGflYdq4yGeW2mSaBtsiHI/wAK7Ox1CLVLB3UBZFGJE9D6/SqqU7aoRPBd/MEmwG7MOhrFurL+z/EtrOnEU8nHsTwauRsJFAPX1pZ8y26o4y0LrJGe4wckflWcJWG0bB4Oazjje49Ca0TgmsyRts8g/wBo1LBCOtR5Iqc8rVeTg5qRjo23Ej0qbHy47GqkTYY1cXlaAMy502zZ8vbqc9ccUp0XT1YHymBHcNV5sMCrUOMwr69KYmcXqkMa30sLR5RDheT0pIGVFC87BxitfxVZi3u4Z0ztlTBJ/vCsTdxXbGEZRuI0II0eZHEmMKR8w9f/ANVdDpivHqMBZSB5JQntmubszl1H1/lXT2jFoFJ7qK5qtJRldAjXdulRM+7jPFVQzD+I0okb1zXPOLZQ95NpxSRyeXlhnr0qNzvxkcinQttcE8Vz+zaZehb3j7/YDNYW/djuWNad3KI4JMMp+XAANZVoN91Cp9c/1q7WZUdjfjkAhPoq5B+lYqNiIjvmtKU7LaUg9sfnWVD88kaf3mA/p/WqewonQo2xQoOMDFQE7ZCevNPfIb+tRS/Oh5rKVxxGspUso5XqKjjf93tcMAvc9B7ZqbOYx3wOar+arZAUgqCSD0IPWspq6LuSiTyypC7hnBx2FTDi6KyBQPvDnk1SE+6ZYkHXv+fFWHURMvVtoxuPJp0o9WRNlPX2wsfurVFqB/cQ9+P8KTXnykS99rUmoH93H2yK6GQjRgUmzgI/55r/ACpQDmltR/ocGP8Anmv8qeRmuadNXuguZt/aJJNkkjcMke9Z0mjRyf8ALeQeg4wK3LtWZY9u3OSOarIHdtqspbOMDNbwkkrG0XG2pNaYa4RXAJYEYz3xn+lWUmdU8yHBjDZdWGWX3z3FQNbXlu0U0aLKQw3IGIxUsWnMXLzyHn/lmh4+ma6FHqROSuOsolmvZrnIZAcIRyD/AJzWkRmoo1WNQiKFUdAKmFaWsYN3IpPllib3xRONs8chbAzjBxUpRXxuGcUy5OyHIVTg9+lIB0rmMqwTeScYFMueDE4AOGpbjBtwXBbGD8oomb/Rw2wfQjIFIZYoFNjIMalRhSARinUCOYvF8u+mGOrE00gFBt655q5qqbb5zjO4A1UXIJx09K5ZL3joWwyWN0wS2QewpZF+WMYAJ7mlwCSScfWkkb5eeg6CpKBRtJQybfpUbqyMctk0vTnvTeWBycH1pAOV/mywGPepyEwG43Yz1zVfvg0OMDC880ATGRzHtYKx65A70wEHG84FN2sf9kilQb+e460xEmdo5xt9aacnHORTucHjikBxx1FACZDKQVyR60mCCOhFIQ3DKo989qRgx6ce5pAOHXNOcblzkZHSogG3Y7etSjBjHb39aAGHbnnrin7dw5OAg5JpshG3P3sevWlCuBjhlcc5PNACpkDKjHHFRbcdfyqUKDz3HSkI59TSGeX0lLSV2mA8GlpiglgqgknoBT+3pQAlFFFIAp0Y3OPamgEnA5q5FEEXnqetJuxrThzMEkZCOauQXhHBNVCKaQR0rLc6HDsaU0iSL15qFiB/hVPzGAwakDlhn1pWLpStoDsahbJqQ03FNDlqMQ4NaWm3ASTy26N0rP8ALZ2CopZvQVM1vPCoZ0K/0olZo5ZK2hvE4FUb2PzBkdh0pkF0ZEwx5FSFvWsUrMx2MuN2jfAyea0llO0ZX86ryxgPvXrSxyLIuRVvUCVnf+HB+tRGR+8Z/CnZxRmkBExDdQQan00N5swPOE6/jUJarGn8mc99o/nT6FR3NNztDf7iiqd+cL/wHH6VZnOML6gVU1A/KfpSRoc2/U/WmU9qZXUjBhWjo8ReVmx04rOAJIA5JrotPg+y24BHzHlvrUVJWQIseTxTTHgGpt4IpjMDXLdjKTko+5Tg09LgsMHg0swFVnGOV6it4TaE0X1kHfqaCx7857VRjnDZAHIHINSGQYHX866VK5Ni2WBmO4nJGSR0pSScgFj/AEqmsnqcU15mJz1NVcRadwp5OTUBlwfvVUlnbPNVnm98mlcdi+1wqn7xNVXuRj5Rg1VZyabupXCxI8pPFRk0gBY4Ayaf9nkPYfnSs2MjwWbA61ftrXHLUWdqxbGMtW3bWC4Bc0AVYYVGPlq9HCuM4pPtenQtsZi2ODtGRWnbR2t1HugZWXuR1FHKwKHlA8U02u7pzWjLZEfcb86RLWbHTI9qQzO+ysB0pFiKsM9K1toA5qvIgJ4GKAJbblavxMDlT91hg1QtxgVcQULQDmZozBcSRN/CSKuaFK0GqRgE4kBRvfj/ABqbXLUh1uk+6eG+tU7A4voMf3xXdfmgSdBGxWVvTOKthhxk1TcEXLAdM06Vv9JCZ4UCuIZuQNuiQ98YNZs/+uc+5q9ZDbbqSepJ5rPlOT6k0CJVOVqKcfKacjYwKbccJSGQwLuY+lW42ByM9KggXbFnuaIX+c0ASSgjJFLE4fCN1zxTnG5SKit+LiP/AHhTATX7b7XosmB88PzjP61wobk16TqMipp1yz9BG38q80PEldlB6Emlp4LSjBIOCePpXT2WPssf+6K5iw43N6L64rqoBiJR6ADP4VnX3GiWlpKK5hi0UlFAEc6AwsccrzmqtlIi3ilh1BANXiNysvqCK52O52yqxyNpzWU97msNUdDqDbbVu2SBVDTyTqMI7DJ/SobvWEmQIIcKDnJbmq9tqbQXAlSANwRgtU31Gk7HVMTg0gUHoKz7PWredgkq+Sx4BJyp/GtLaVY/pV2TM9UV3JhRmA3Y7e1RmMpdRuDhSatH5l3Y57imhAeMZHvWLhqWpEUVusMxkkO92J+b0z6VI3QN+FS4DLyKjA+Yp37Vco2WhF7mNrjZkXnjy8/rU+rACCHHHX+VVbkC7ALnYQu04PvUl3OLiNVIb5OmD1oWxVjXtT/okOP+ea/yp54NUtMumdEgdegwh9h2NX8VLV9iXoV7lGkt2VV3N1UD1qxZW/2eIl1USscsRzT0GKlFa06aWrIYtJS0YroEKKkFMAqQUAOFNlBaJgCR9OtOpakCNEDwIGB6fSnOpELCPIOOO9PopAMhLmMeZy30xUlJRQBka0hE0bj+Jcfl/wDrrNJzz91vQ1tawhNukg/gbn6VklQ3OOK56i1N4bEX+sz2+lKF3DDDmnKQr8dKXoWGT6gVmUM2lSMcg9aay4zwB71JnHX17UjDehx/D1oAZz0VgR/OkAw3zNtqQADnbj2oJ3FRjjPNACIrbGDDnPUVIi7WyO9Kpyc5waVmwPegBJCNwUdcUxSC2G6UOVIHHNNBpATOUCDB+bsKhGTnpThhaZnvQAvzAZ/Smq4QhSNxJ7U7dnrxzikKAn7xH0oGP2AjnnPUGjZtT5eFBzjrTU+UnigkY6k96AHDml6ZOOR2pix7wxVuR1FIpIYdTx1pDPMKVVLMFUEk8ADvUttazXT7YULep7D8a6Cw02OyG4nfMeren0rqlJIxUWyDTdN+zr5sw/fEcD+6P8apXtuTdydjnIroMVVv7ffGJVHzJ19xWXO73N4wjszANs/tTltT/E2KuYzRtqudm6w8SBIlj6Dn1p5FSYo21NzVQS0RERRsqULS4ouPlK7JmmoMZBqwVqNl5GPpTuQ42dxMZpTHinxjNPIzU3KsW9Mh8uIykfM/Q+gqef5hzzUdk2YNvdDipXOayk9Tz6l+Zmc8QRyy8U5ZNy89RUsqHBPSs8SGFiGznNaLUhlotmookYSO+NqH17mmtc55AqIySSn5Wb8BTSEWyaTOKrbJhzuP40F5R6NRYCVutW9OOFnPfArO88ZwwxWhpxBhmYdMgUNaFR3Ltyf36gf54qtqPAbHpVm4I+149qqakeJPyqUWzn2plPamdTiupGLL2lRB5zK3SMfrWqZ1XocmqmmxbLNmYYLNTnWueerGiRpWJzmnK+frVXcVNPV6mwyduaiYVKpzTHGDQgKhLROHHbrVl8cMv3W5FNcAjpSRkvbNHn5kPBreEiWI3BpjPwTUSzFgQeo6inQQSXc4ii6nqfQVtckrOxJ61Gefet5LGKDoglbuz/4U8RdliRB6gUirHPbH/umgIe/FdJ9nB+9zR9nQfwD64ouFjBXC8AYqRGzWvLaJIp3KMeo61RfT3U5jfI9GrSMkKxDyOQcGnSXdwITGJODwfWpBbXHI8lm90GaiMY3EN8rDseDWlkwGwnj0q1FI8TB4nZGHcHFQhQBwacDWqWmojattfkXC3UYcf3l4Nb9pd210hNtKrY6joR+FcPnihGZG3KzKw6EHBrOVNPYDvJY0kB3DDeoqjJauDwwP1rEttfvIRtl2zr23cH86tjxFbtjfHIjdwMGsXBoZoojr95cD1q2owtRaZfW14SIZMsBkowwasSKEkZRwOtQ1YBjoskbRyDKsMGsAWsltqkcbA7d2Vb1FdBTJ4RKqn+JDlTVwny6AK4xdj0ZQaAubiRj69fpUgXf5begqtdSeXEoH3ppAg/mf0FRuBtWzbrXI9Kokc1csDiNVqucbiPQ4oYkVZ2KsrCpiRNEOeaiu0+XIpLYkjFIZO3CYqtG21zmpyc5qsQS9AF4NlKbbLuu0+pqKMnFT252sX7jgU0AzxO+zRZMfxMq/rXBEZkFdt4mYnQssefMFcUnzSe1dtD4STTsk3Lg9yAOBXUIRt46VgaWh82L+7uyefT2/Ct9BhRWFd3kNElFJmlrAYYooooAVfvD61yNySt1Mo4Acjj611qnLCuXmXdcyt6uT+tZzNaZAozUgOBS+WakSHJ5rK5sRZ9q09O1qW0xHMGmg7f3l+lQLABSNBnpTUrEuNzeTXNPPJaRc+qVKmpWMh4uVGf7wIrmvI9qd5BxVc5Pszr+wIIIPIIpMDcG7isLR79LTzILqYRxY3IXPAPcVpHV9NH/L9D+daq0kYSXKyvdaHFKrNCdsjEk5Jx+HpTZ9FjCZtgQ3cO5P5elWTrOmD/l8jP0Bpp13Sx/y9j8FP+FHKg5x1hpsVptlUyeZtwys2VB9qugVnnxBpf8Az8k/9s2/wpv/AAkOljpNIfpGaXKJyNUdKcKyf+Ej07sZj/2zNB8R2A/hnP8AwCrTSFzI16cKxv8AhJbLtFcH/gI/xo/4SW0H/LC4/If407oXMjbFPFYX/CUWg/5YTfp/jSDxVbFgogcH3YCi6FzI6AUorCPiWEKT5SnHYSZP8qavimEgZhCk9ixJ/QUrotJvY6ClrHt9be5Rnit8IpIJYkds+lVNR8ST2YiCwRl3XcVJPyjt+dSpJuxXIzoqMVzlhr9zehklVbdv4W2HaR9T3obWLkHY8u3B+Zwoxj2pOdnaw1Bs279C1lKPQZ/KsAEgVmSaxrRuGw++AtjblRkE4xmr8E6XcJkjUxkHDITnB6f0qKi6lxVtB4FPQnnuKaMj3oB/CsSg3YPrTSSykE/LngU44NJikMQZIG45Pc+tA4PPSgDJ5IA96Ujjt6UALuC8g5oJJ5PU0wEg4PSnbuBikAEFojt5I7H0pFU447Uu4jpwaQSYHHSgBSOKaVGMdaf98AjpSMOce2c0wGOvIYHIoR1/iJppb5tuRxSE9cUgJWG3kHimDB4pign8KeQSMbse4oGKpKygjtxj2pzgKzFe3OaMY96a2ehPBHSgDGUBV2qAo9AMUUtFMY3FGKdRSGVpbOKTkDafaqr2Mg+4Vb9K06TFO5oqjRjtBIn3o2H4UzFbeKCoPUA07l+2MQiithoI26ov5Uz7NF/zzX8qOYftkZBGegyfap7WzcuHlGFByAetaIjVfugD6Uu2i5Eql9jOurcxuXQfIevtUPStjaMEHkVXezibkZX6U7jjVsrMoxTeTLuI+U8NWhwQCDkHoagNindyafFH5KbASV7ZqZK5jWtLVA6bqrPAJGParhNMOBUp2OYoiz2nLnNO2BRgCrJ5qNhVXuBAwqMgYqZhUTVSAiKqeGAIq9pihIJAOhcVTNXtN/49yf8ApqKb2KjuWJeb3B/zzVXUzxJ7n/GrJ5vTn/PNVNSOUkz60luWYTVvWNikNsCygyMMkmsqwh8+8UEZVfmNdJGM5JqqsraIyKzRbF2jpURSrrpmq8i7axuMrSQ57VXKtGeavhvxpHRXHIqlICvE4PFPkHy5qJ4WjOU5FSbwye9MCEnioomxcY7MMUjvhjTYz+/Q+9axQitdAxzkit/R4/s1oZnGJZug9BVSOzWe9V3GY4+T7nsK0mOWJrW4WJQAaUKKjVsU8SetMBxUUxlPanhgaXcKAIBwas20KTHJ4UdSKWKJZZFU9CauiBE+4MfSiwiIwLEheILtHJJ7Cuevbo3k2QqlR8qAjk1d1q8IP2SInP8AGR/KslTtXdwf4QDW0F1EXdO0v7dO8au0YjHzNjIz2ovNHu7RDJtEsYP3k/qOtbuiWyQ6ZCGiDFhuJ781pL0/dvggfdf+EUe0aYjgC2KUGuhvLK1upmOwqzH7wwD/AIVmyaRKNxhkWQA49DWiqRY7FHPqKb3p8sE0BAljZM9iKYOTV3uIv6dN9muoZ16owz9O9djeNgq68gjtXDRvt4zV2HVrm2URhhIg6Bu1Z1IOWw0dIk3rUytkVzI1ybOTDF+tdLCoktIrhOFkAO3OcVg4OO4yRQ7MEj5LHH096zriRZ/EUNrEcx2aMx92PU/rWnE7I25cbu2awfD0Mg1C+kmyZAdpJ9Scmqh1ZLOotTjFU2nCn5jyTT7u4FrbbQf3snA9h61lw/NMGbmoYI0bg5hpsGAGPtT2+aKmxLtjIpDFDZWmYyc0hGDQTgUAKz7FNSwkjYv8R5NUy/mSKgq0JVtklupfuRru/wDrVSQmUPF90ohhs1OWHzv/AErl7ccmpru4ku5ZLiU5dzk+1Jarjmu+EeWNhG5pCL5mdvRevua2V4rO0pB5ZfbjeeOnQf8A660BXFUd5DQ8GlBpmaRTWYyTvRTCaM0AO3bQW9Bmucxkk+9b1wwS1lY/3SBWGBWVQ2pioM1Mi4NRrxU6kYrE2H4AFJtyeeBSA5bFNuJNgD44XjNVGLewEwA/Kg7AOTVKaRyCvmIgPvk1GkeSGe5YgdABWqoyYrkt7C88LBLeQhhwduPxqjDol9PgqioP9rP+Fay38sagI7H60hvrhj1NaxpTRjKPMUT4TvZutzHGD6A1Yi8Krarun1As3ZQn/wBepvtV0x++35mk3yHkgH6ir9lIn2aEOiwRLmaY8AuwBGRjoPqaabZVtRAyGQOdx8tSSD9RUn2iVehH5U5L6UHJ/Q0/ZMfIkZdxbtKq+VEdy8fNgfzqSHQ9RlVXS3UA9CXA/lWjcXEcoErACUdMjh/Y1esNVNxP5VyI4yR8pHAz6VE0o6CdJPUyk8P6ky7XlgA93Jx+lSp4ZuD9+8iX/dQmt+WVIf8AWNg+neqM928uVX5U/U1k5JBGgpdDHm0eOEsWvXcL1KoBzSWum2kqFpppUVfvMXAA+nHJq1eHEKj1b+lVBFJ1WNjuI5NZOTZv7GC6A9taq7LArn3LknFTWxt4XBaBRn+NM7h+ZrXt4I4W8pFG1ANx7sfeoLnTWkuDNDIiknO11yM091YSstCSKFTFvs5RIOrJ/n+tPjnhYfvIVX/aQfzFYrq8EjMyFWRtpK8YP9K0o4yltBMzMTN97cecnkH8uPyqYycGVyplmW1Sdd0ThlIzwaoTWTLnitG3GbdMjkFsH8TUm49D8w/2v8a7ovS5ze1Sdjn3RlRlII+U/wAqtWCkandRgYSTEgOPYH+taTwRS9tp9+lZFs5XULd8MCYgh98ZGf0rKtqi+ZSehqBRwecZxTGAGQKdvJyemeopMHHPWuQoYRjgHOKBweRn2o+Ys3GAOh9abls89KQx7Mp6AYpnWjOaMkdBQA4DA96PmPamRs5X58Z9qkwTSGIQaglfysY9asZznHbrULIZGCr1oAlj+VCfxAqMsW4NKA3AB5HrTwikA9CeeKYiMoCTzg0eXz1P+NPKA5z19aED5K9waAGlSKIwD2NPYg4DAj39KfjA2jigBNwxtqOZ1MTfKQQMUx/3TgtypOc+lSEqVwQT34oAxu9FLSGkWLRRRQAlLiilAoASg0uKKAGmg0tJQA3FGKXFFACcU0kAdacelV5TximIeSD3ppFQZIpNzetMQ6SRYzz+lIrrIu5ORUVw6xQGRl3Y6CotPvR9oUNEhXrt7Gly31MZbljJpprQu7dHjFzbDMTdR3Q+hqgeKRJE9QsKnaonqkMhIrR0sf6Ov/XX/Cs81paZj7PFnvI1PoVEcvN/j6fzqjqbfI59TV6Lm/P4VQ1EF02jqzYH6U1uW9g0iHy7cyH70hyPpWij44NNVAkYRRwowKjfis5PmZmXQQaa8YYGqazMh9RVuKZXqGmgKMqGNqasgIq/PGDWZOpibOOKuOoEu6oZcAcUqSArUUr1SWoFNz89SQjdNGB1JqN+TWjpFtuJuXHC8J9fWt0I0EjEUe3v1NNJqU00r3qhjAacCDSEYpNpoAfmnBsiosGnxK0jBQOO5ouBZtA3mBz91f1q7NcLDA8p6IpNQjAUKvAFYus34cfY4znnMhH8quOrJZnmRnZnflmyxJ9TTWboAeg5IpASW6nHfHPFIhMsoz1d/wCtdAjubMbLSFfRB/KpJTuhfIzgGkA+VfQCmXDbbaT6YrnYFFTgev1pQQFGMg/pUYNODYqSiVlDLtYK4zjpx+VU5dJtpiWQtCc9uR+VWQfwFTKfXB+lUpNbCMC40u5gBO0SKOpTn9Kqd8GutBw3Byc5qC5sba6yZEw5/jHBreNbuKxzWK6bQdSElgbJ/wDWx/dPqtZN1pM9uvmR/vY+p2jkfhVWJ3hlWRDtdTkGtJJTjoI7QUkMccMs054V8M3ucYqCzuFu4ElTv1Hoe4qnqGov5oigwUX7x9TXLqtBsnk3XE7TP3/QelJ8qd6z/wC0phwY1b6cU77YDyYiPqaVguakU275e1W05GK5/wDtIoRtiGPrWvYXPnLkrikBI/FV5JO1PuZArY71DFGZHGQck/lQBLbxkKXPVuB9Ko+JbopFFYoevzyf0FbkEOZlGPlArjdauxNqVxIDkFiB9BxW9FXldiKwGRirdsnIUd+B9apwMXrZ0uItNvx8qD9TXTOVoiNm2Xy4VQdFGP8AGp81Gg4FPrgKEJpab3p1IBM0oNIaKBlfUXxbKv8Afb9BWZirOoS7rjZ2QY/Gq1c83dnRBWQA08ZI64qLPNSKeOKgsVvNjBZAJGxwucZrLF3NvMd0jxMx5yODWqHxTyyOu11DD0IzWtOfIDVyG2sfM/eMw2+oq55EKKSTkCq3lAY8p2iPYdR+VQOLuOdZiMhDlWTnH4V0+2VibF1mhHQVH5oP3VJ/CtEW0UsLyouCjdCOozULPBGOSBW0ZcyJKheU9ExSYmPXAqR7pQflUmoXuWPQACrEBVh1YUhOO9RmVj1pyjPJpgOI3IR37fWovmwdoIOeSamHI9B606No5JMMinIx05rCpT5tRxlYuJJ5kayPwW5PNPp1mhEDytcRiYcLxwFPA498ikiilZZF2YaLG5c8/gK85vU3U0V7tcwE/wB0g/0/rVIO0Z3Kehzg9OOauzy4GxQSze2QQaqm3lKA7NwPoaaGzXs5g93IpIy43KOc9ScfrWdH4hc3BDxKIwcbR97H1qNo55GU+WwK4x2/GpItGW5Zrht3GWfBAVj3A4q1qYyjbUka0ea7a7khGwncAzYLDsP5VZkScPtmBJdsKV5UfT0/GnR+bJcKORFkEgjHTJA/9B/SrZOO+KulSctZmE6zi/dFACKFX7qjApDTtrN0B/HilER7sB9K6rpHNyyYwHBqhC0cF3Kd2JFd0UHphsNWn5ae5/Gs64hjXWGkYoi+XuBJxg5GKyraxNqcOV6ljaGbikPQ47HFO3MrlsY5yahLhWKhvkc5U1yG4ZzSHFONNJ9uakYuM/WjvjIzQhIOQOadkKCMYU8tj2oAZmnZPTjn1qcQhoBjG7qGHcVXIdDtbrRYLij5HDdDjBHUGonPlsvPHrTuT3pdpKAtjr0NACvKXZs4HuOpqBGPnlckVOFBP3cUwRBZC3qKAQ4nJ469acGAQjB3HjrQCPN2tgDjmnFMuegpgAOOBx7UmAG7Z9qOVQqR+JpOgBzgUgB0z16e9QRtlT37ZqYuzMcdB60eXGAQccjqO1DBGNSUUUixaWkFLQAU4CminUAAoxSiigBuKTFONJSAaaSlNJTAaeRVG93EAA4+lXjUFwmVzQTLYyz5qjIdhQk02PmwffFWGTNIVA4qrmV2R8zxGN/vdR71SCGGUN0KnNXJEb+Hj3qJpVJ2uN/v3pok1bed4hvjOVcfMp6MPemXCrw6cK3Y9j6VBanauzPy9RmrIKtG8bHAfofQ+tSBTc1E1TTI8LlJMZ6gjoR6ioGNNAMY1pacMW0OR1LGs7Gee1atoMQW/urH+dMuIQLiff74/SqxjD3US+hLGrkYxs99x/SoLdczyv6YUVLZTJiKikUmrGKXb61ncgziOaehx0q00antUfkDPy5FO4iVG3Lg9arXCbs1ZCiMe9V5GzQhGXLuhb2pjPmrc6q6kVnsNjEGuiOoD4omnmWJPvNXQoixRrGv3VGKpaRbeXEbhx878L7CrxrVAJS0lGaYxcCkwKKkhj8yQf3RyaAJoLZdgZxljyB6Uty8VrA0r8IOw7n0qV3RFLsQqgZJPaub1bUPtsipHkQp0z/EfWrjG5I+fWZ5MiJRED36ms7GM5PJ5JJpQMj1pRgHn+Hkg9zWqSQhrfKMY+Y/pU1inmX0Cf7YquPU9TWnoEW/UlbH3FLU3sB1RaoLt/3B9yKlP1xVa+ZRGnzAc+tcxRXBpwNV/tCEkLuY+ijNSpFeS/ctto7GRsUgJhTxxRHp91uHm3EaD0Rc1O2mKFLSXUxHouFpgMVj3qQHPv7VJHYWyxE/vPrvOaYlmpztncemcH+lAhy9B/Wo59PhvmCuPLkPAdR/P1qRUYDqHHYgU8HjINUm1sBlwwXOmme1LoXkUMjDOPQmq95az2UCyzFWjJALL2P0rb1e3WWzFxG7CWEbl75HcVSlnXVdGlhwBLGu7A7471ove1JZif2lbKxAJJ7cUhvN+SoqgY1kxuXn1xT4gsRz1HoelW6TEWEnl80HGQDyPWuns7qE248tsPj7p4rn9QW80uJJXsk8uQArICSPx9DWW+rXDnO7HsOBWLGjuAoPzMcsat2MJYtJ6fLXnS6peq25J3U/WtvS/GNxbDy7yMSx9iowRSGdXq14mm6bNMxw5G1B3JrzwM0z5rR1fW/7cuEX/VRp91G7+9La2LvwiZA79q6adkhDbaMjAAyx6AV01lAIYVT/AIE31qrY2SxMDwzevYVpABRjrUVZ82iBD1OKUmkHNFYDClzijFJQAZoLbQWHOBnFGKdJEptXZjj8SKQzFmt5lZnlRlJOckVHtYDpW9c5NqD7A9v61EPmiRtuzI6Y6Vy1JcptGRiFW/ummeYVOM4NX5xtmY9twP6Vm6kmWBz36+1OOppceZjSCfHJpsigucdM+uahkUqM5qlEdmW45sk5PzdM1eglGcdqxYn446itLTZAXJbt0FOwjctmVA6Nwjgj8TWNt4zW35kbRcnmsmZSCfTtXXQfQkqt7ULEzninKMtitKytWmYqm0bRkknpXQ3Yl6FOO07mpTEka5atJ9PnA+R4m+pI/pUMOkyyy7rzAjHO1TndUc6J5kY083mZCcAVJp9oLiLdMFZM9cnP+Fbmq2Mc9ozxxqskQyNo6juKzdPkAiEJyCORnvya58RUfJeJUGmSQqUbdbsiujYYHPH+fpVqJZridpVmCyKPlUjlT6H1WoWXD+YrbGxg55B+tKWlR1kGzevoTyPSvMuW0MOXldpY1SUNyoHSnUsrWhS2eL7+CRESTvUdR7nuKleHzJ1FsVKSjcOeEraLvoXGa6kMaGaURbto6u390f41pybVtise0LjYuDx6UkUItoiqN/tM2Mlqq6jex2CrJKqs7jAVsEfU4FdUVyoylLnZZLDoTn2HFIHC/dAH0rFGqTOh2CAqTnIXP65qRNSPHmx/in+FaKaYvZ2NXfnvTt1UoriOZS0bg46joRUwerFYn3Vma3Grwu56iPg+4YY/nV8H3qpqMSzQoHLBd2CVzwP8iplsS0MsXE2moxJU5we/ehleTO4KFU4GPSpIbaO1gVI5HZGJOHHKkcEGnAt2GBXGykMjlWRcqMBeCKUgZXnG7vQVByFGM8GmJGsS43cd8/zqSh6kqxxwRzS9QBjPY02OMgli34VImQTgZoQDkdo3K9Ux3NSO6lMtg/3QKizkdMj3pNgJ6fhQIaFySacRx/PNA6naStDuCcHFADRmnrzwOvvTSGBOFyB37YpNzP8AL823vigAMIdSzZ+TkEVK0i9VUn607d5aHZxx0pruWC56980xEbfvWODzipAM9u/GaQKUkVsZBP5UpkOeMdMH/GkMGIZcMMVC0ahMA5qT7wOetIACRg0DRh0UlLUliilFAoFACgU6kApaQCikpe1JQAHpTaU0lACGmmnGmmmA00113DBp9NNAiq0ODx0pvl46irZphGaCeVGfOjE4yQDUaQqvbmtB4wwqExEdqdzNxsQjipUfcMHg01gFHJqsZ3LFUH0oWoWLUhcxNHgMOoBHQ+oqF4TnpT4lkAy7kmpcUyuUgEOcZq/GNqRgDoh/rUAFWFOFH+5QVawiHITHYNSW64i92JNMhP3h7EVYAwAPSokTIUUGiioIEIA601nC0jbqhcMTQgCRyagZuKkKmopOK0QFeRjTbe2+1TqpHyjlj7Ur8/Wta1g+zwBT95uWreCESHgYAwBwAKaafSEVqMjo60pGKaTQBJFH5sgTOPU1eCqgwowBUFom1C7dW6U66u4bRN8zYJ6KOpqkJmX4huTmK2Q4GNze/pWLUl3cvd3LTPwW6D0HpUSsN3+NbrREknQfhnIpshAVUBPPJyOlSRW8102yKJnJ6le31rSttAd5S95Lj/YTk/nSckhmLkkgAZJ6AVvaHYXkcjyvEYgwwNxwfyrUtrG1tMfZ4FVv7x5P51cB7mspTuFiAWhz+8lJP+zUyWdvkFog2P73NP684pwJqAAqsRHlIqr3CjFK55BzSN9abxQA5pAw7nFOLM8fQD60wHHFKGIBFAC7SRtdsj0qZFVe9QeXkZY5NSoo9KAFUxxsQOe4AqO4XbJvAwr849+9T4Ax25pt3zCpHZqAC2/exPGwyuNp+hrmLmB9NvpIdxIHQ+qmupd4rC0aWVsKoyx9TXI396b+8a4K7QeFHoK6KNxFSSFom3A5Tsaru2SQK19NBmvYoNu9ZDtZfbvVXWtOOm3zRKSY25Qnrit+bWwjU0uX+1LA287E+WAjL6jsaztT8MvGrTWZyg6pVjwpJt1N4+0kZ/MV1b24dSM9a56isxHlrKyMVdSrDqDSV1+oaUl6u77si8A/41zVzZz28xjeJsjuBwazsUVsZqa2mlhdfLkdRnkA1HtNPReRQI9QVUeNSFGCoNH2ZG7EH2qLTX8zTLV+5iXP5VbHFMRXWANnZIDjimovmKTGcgHB7VLAAJJh0+bPT60sDMZHVjlV44AA/maVh3IFBZcr8w9V5pMVat8YcBCgDEcnOfektAfJwVwCcg9iD3osFyKOMlWc8AA4pYstavnDHnIOR+ZPX61LbljGxdm3Zxz2psDSSxuZGfcemVwB9PWpYELBZLPgLGpH4DBqKPYYgEdX28Er0qxCGNvhgVPOM5H86ghy0WSWJz/Fn+VcVU2gZ97kS57bRn86p6gMhSOxBrRv0+VT9RVKYeZb56kDFEHojV7EGMsT71BcccVZRWPPPIzz71DcRnFbo1ew2yiEjFSPvEKD6f5xUgkPG0bcDHFOs1EaRtv53sSB2wB/jS+WKYQRILuZl2buOhNHQYVio9AePypoAHQUtNNrYuyFRmRs4DD8jWhYalHbysXWRVdcEgA89u9ZxOBSA59/pV+0k1qQ6cWdbbXEd1CJYjlehHoabcxNIqSRsVlibcuD19QfqKxNJuvs10FY/u5PlYeh7GuixhsGmnc46kOR2DAJK9jxWDbwCNFdjljjGB+AH61s20xkhMjp5bIWDDOehrI03fcT5diUiAOO2ewxUVItx0HTdiybdNyxykF35CjoB61HNCYNm8OyL90r1PHQ+lKW26h5jcYba2fQ5x/MVZvFBgZSMjcuR7ZFYyppIu7uULTCXIZo9ykkrv52t6g46VZgZ7aSWKIw/MQ5UEtg9xwPWqMpa3l2N8yt8wPv3/z71qWVzaiELHsibqwxgE+tXCltNMJItbht3YIGM4NYmuRZkhEigr5fA9Oa2vNi/wCesf8A30Kq3MNvcqIXlwvVWH8B9M+hrVptCjozk5LdoTvt3Kk/wmnxXAL7ZxsftnpXQz2VibZ44V/e8bXOTyD61hvGCwjlUZGcj3qGmtzWLvsSxOUlRl4JyD9MVbW5YVn206vcxxN8r78AtwD/AJFbX2VBxit6Xwila5B9qamzTNLCyjOSOMVbFqlD2iGJwOpU4q3axD2GR3kd029CckAyIRyGxg0SRlsbHP0qKzELfaHgO5i43H04H9c1Z+YY4yO9cD3EndDVHOD1HFKVJ680Z2tjHWlLsBUjEA/AU5lKqGUE/SmbieoxS7yO9AwD7jgcEdQaGkZNmOpOKjmDEiVTlh29qEPmbWYdO1IZOAT3zQQApzx6UZC4YHp1FMDEfd6eppkisxZeM4HpSo6qhAPJ60xstj5sD0pMquBnmgCUOSOTTchWGWGfSmlxu55oA+YjvRcBxcnvRn+9S4Xpj8aawI4HzY60AKwIAwPxzSDqKbI+xVYDI7inBsSbgOP50hmLigdKWlAqSwAp2KB0ooAUUtJS0AFJS9qSgAppp1JQA2g80tFAEZFNNSmozQA09aSlNFMBuKQinUUCIHgVqjW3RDkDmrRFMNAWRFtpcU7FFMBuKmUcH/rnmo6k6RyEdlFMlkUHLGp6iiUo5U9cVLWctyGJQDS4pjHFSSPzUbEc0FuKidu9CAR2/Kq0jZNPZqhc+1apAT2EPmzb2GVTn6mtI0y3i8mBUxz1P1p9dMVZCEppp+KbjJAAyTwBVDGbSTgDJNWY7TABk6+lWIoREuTy/f2olfYjMxCqOST2oEVb+6jsrZpW5boq+prlZppLiUyysWc+vb2qxqV219cFxxEnCA/zqtFE80gjiUu56AVvFWWohpOBmtXTtFeZBLdZjjbkJ/ER/SrWn6KYZBLdEMy8hB0z71rE5OTWcp9hpBEqQxrHEgRB0Ap2OaaGFLvFZDJBThUQel3imImB7U6q/mYpRLmmIsE8U3FNVwaeKAExSg04jioqQEucqaWN+Kh3YqVKAJiQVpLg/wCjN9RUZHyd+vai4bFsfcgUwKviE+Zo8bDpvUn8q523ge5uI4IvvucDPb3rqb9A+hShuMR7vyNc7pd1HaahDPJnapwce4xXVTfuknTWlpBpUYWMB5iPmc9T/wDWrD8Ux3ErxSBC0SL8zDsT61uPIsjl1YMrcgg5BFZ+pXpsb23kxujdNrr6jNZwbchnPaJN5WsWzdAW2/mMV3isO9YNzo9tdGO8sCqSKQwA4Vuf0rVRz/F1pzdxFWQbZ3H+0aimhSddrDkcg1Lcn/SG98Gm9DWYzDvtKEsx2funI7D5TWFd281o7JIpB7Hsa7zy0lIDCllsoZoXV0DYGMkU7iJPDr+Zodq3sR+prTrK8NYXS2iHAimdf6/1rWoEQRjbeSf7Qz0+n+NOjYC7lQnk4x/ntTixE6rgYYcnHP55oabZcLFlBu55OCfp70AEWwSyqqlWzluaInZpnVi2F6DHHXr0oCMLlm3IFI6dzSmRBcKmGL8n73AH0oAINnmSbY0XBx8oxmm2wUPIoDkg/M38P0FPRVEzYVgx5J6A/wCNOit2ExlZ35JAQnj8OaljILUk+YCWJD9yT7ep44qCCLaXjEgfBOQEIwfrV6FQtzMmc4AI+bJ/H86avFxIoOMc44/z3rmqI0izOvoCYc5+6wJ/lVa3tfNZYgcLI20kdR3/AJVqXYzby/7pNUtObZexgngt/MEVlS10NX8JeFnaRTx262aFDGW3k5PBAx+tZ2s2lnAFETNHKRu2dVx/St7uBxntXO63/wAhJ8/3Vx+Vdj2IpXcrXM9B+4C8fI5+vIH+FFNPynC8ButOrM7YqwHpx9aM9TnjrmimD5mK9R1/CgY4DfyenYU7pRRQAHkV0+nTm4sY5GOWGVY/SuYzgZ7Vu2G+10hjKpVpJPlU9SCB/TNXE566VixqUy2+nvjhpflUfXrWPaXTW7HYF+f1HQ/5/lVi9El3J5jkccKo6KKpGJkNdKgrWZjGOheRjIWLncX6n1p0TyvJtO11aMgEnB68f0qkjkAgkjtmrVu4Mm/oCDx+QH6ClKCasU0Nmt7uVx5pg8tTkbM7qrlXiathWBpskCyDpRBKKsgv3M+OfHWrSTAjrUEtmR92oNroaqyZW5pBgaZJbwTZMkalv73Q/nVNZmHWpUuKlxAivNIhntikQxMvKMT19j7UmkXjXEbW83FxFwQerD/GrizVnatCySLqNr8s0f8ArAO49f8AGlawmawJp6tzUFrcx3duk6dG6j0PcVKBQJmLbyfZtWZB92UlGA+vH+feugC4TDYB96wtUTy545AvyrIQSPUgGtwyhym0cHkmuWaszKHYqt8rHvU0SEjfIMP0omiDZZcAd6I9yHByynvWRoRzENI2QQ479iKII1bc2WyBjA6Gn3GGRWHQmow7BflbHGKOowEW4sBzjkUmQFxjDdDUsGAp59qj8sh1Q4BboTSAaA2CQCQOtIMjnr2qYSGFmiVN2PU9TTpYkEYJOxgOlFguV33ZBI696Y2QBkHmn53Y68Cl6nAzxzj0pDFRVwOevNCJsZzyd3rTSoAOT83enqwIyOaAFRlb7pz+FJMDs/d9c0Rchvf1NJ0FMQwg7Qeo705cZPX8acqHJY0u2kMxKUUlKKksd2ooooABS0CigBaSlpKAEpKdSUAJRilooAYajapSKYRQBHRSkUlMApDS0UANNNNPNMNADaKKKAENSHiKT6KKjNSPyknuVpksVxid/oB+lIDSv/rH+tNrNmTH54qNzSk0096QiM5GeelRM3rT2PFRE5q0A1zSW8fmXKL1BPNI/WrWmplnlPYbRWsVqBfPWkooroEJVm0i6ysP93/GmQQGU7jwg/Wr20444ApgRTzR28RkmcIvvWNcw3uruPLQxWo6b+N3uRWuYIFl86X95IOhbov0FNluvSi9gM6DQLdObmRpm9B8q1ejjt7VSsESRj2HJqPzZH+4jN9BTSlw3/LMj6nFJybAkaamGQmmfZ5z12j8aPIm7lakY7fShjTRHIOuDTgGHUUAO5NKBTS20ZbgepqFryJeh3H2FFwtcs4pOlUmvpD9xVHueaZ9pnPV8/gKnnRXIzUjap0asmK7kX7yg/TirsNykg44PoapSTE4tF7dTWHeo1en5yKZA3blqlTp1qPPz1IvBoAG3bRj+9zTLtv9HHruH9ae5O3C9c1FenFsP98fyNACS3luEhsZ1kJuU2jaOOeK5q6tTaXklvvD7DgEVs3EV62q28ltACLePhnOFJ7/AM6zNUWaO/Y3MUccjjcRGePrW9NtaCCyvpLRuPmQ9VNWdZlF7aw3MALJHkSeq59aoWsLXFwsajJJ6ZxXTWWiS2cvmpLFuxgockMO4J/+tWkpRi7jtoYuh6l9mk8qRv3Lnv8Awn1rp2QPz+RFZd94ehmYy2mYGzhoyMgGjSriW2kFhecEf6p+x9qmdpaoQ6/3xSKWHGOvakR9wzWq6LIhSQZU9qy7m1e0O5Tui7H0+tYgTxfeFLNM1uCwGR0YGobeTkGp7oBo8Ho4xn3oAZ4ckDi+C8Dzg2PqP/rVs1zvhdtt5fxEYJCtj8xXRVRJDMMTxMSQvOSMfzqRl/fowYDjBBbr17U2YH92QpYhux7cU6UFim2PeSeGHVffpTAYwxfqeMlMe/epPKJugwI5XGC3P4CnyKiSRF03Ek4PcfT86fJ8lzCRnnjgD3/xpARom2+ORjcvXHX8fwqR1AuUPIOQQMtz2z6UsrFZosYJOcZY4/Km3CgzofJDtjOc/dA79KljJGTD71GWJwSew/yKhcxrc8yEMwxg4wf84p0jIL1OcN909eeD/jTZyq3CHEhcjgLjGPf86xnsVEjkGeMcdKxBuVl2feQ8fUGt2QYrGuf3V2/HG7d+BFcsHaR0LVG0Ql1DDMvHIkQ+nqP5is3xBFkwzgeqH+Y/rT9DlOyW3Yk7XYrn0zyP1H51Yuh9ss7qAxlJIjkDOc9wR9RXdujGL5ZnMsM0A5HvTjTf4v51megWLFQ1/bqyhgZBkHvV3W7eb7Z5og2whQoZBx+lVNNeOPUIWlfYuSN3ocHBrqY/MRFEjBmH8QGM++KtK6OarNxnc478aK6porK4kZWjhkkU4YFfmFIunWYORax/iM0cofWF2ObtbWa7ciAAmMbyPXHarP2yWdw8zliBgZ7Vt3j/AGWxk8hFUn5RtGMZ4zXPeUy1vSWhHNzu5filDVNsVxWWjFTVmKcitGh2JntR2qMwMnSrKTg9alBVqV2K5USVl4NWUmB70phVu1MNq38NLQWhOCGqN4VbtTMSJ1FPWUZweopAVZbT+7VdomQ9K1dymmtGrU+YpMygxBqRZD0PIPUGrUlqD0qs8JWndMZn2kh03UGg/wCWE3K89PT/AArYWYd6y9QgMtsSBl4/mGO47ipbKYTwBs/MOG+tKwhdXUNGZecjaVx65wf5irts262hI6kAVUvc/YZQOhAzx2yKl06QNYop6jI/rXLVRktJ2LodNhXnJOCOtKTheOvpUOO44xTiwYe4rA0FZiyYxwOajHJweKkB96izmkwRMkOfmVsetODZRlcZXtntUIYrnHQjBpWZiwUn5adwsSFhj5sF/wC971G8jt985/lSAZNObaRjvSAYB+Bp+0g9cU3kNnHWnjBJycelIYyKNlkZs5U9c09UUZ3c80uOD60BeetOwhz4BwBn3poP7zaKUEDI6n1p0QVJfMIO8jHNMBGOcDseopDjGKVQFkZifvdvSmOfypAYlKKKUVBqL3ooooEKKUUgpR1pALSUtFACUmKdSGmAlGKWigBuKaRT6TFAEZWmEVORTdtAEOKQ1MUphWgCM0008imGgBpFJTjTaYBTn4BH+3Te9K54Gf8AnpTJY5/vt9aaeKCeaQ1mZBmkY8UhpGNAiN+e9RMB609jUbGrQEbnGa07FNlqmep5rNRDNMkQ/iOK2cBQAOg4FdFNAFOjQyOFHfrSAFiABkntWla23kruf75/StRD1QBQAMAdBQy57053Ud6geagQjQp3NNIiTogJ9TQBJJ90ceppTGijMjZ+lSMaZSeBSfOaZJdxRD5AB9Kpy6kvrQMvEY6mo2dR3rMk1EnpUDXUzdFaiwGs0qjvTPPX1rKEkp52nFOzL/dNFgH38+5wM8VXWVfWi4ikaPcVqiVNQ0aRdjUSRD3p+9fWscM46Gl85/Wo5S+Y2RItHmYOQcGslZ29alWYnvSs0FzorSfzV6/MO1Wd+OoNc7bXPluGzWj/AGrbp1lGfato7GMlqaYmTNSLIh6Gsoaza/3uPXFPt9XtJZNu7afemSaeflOOvoKZdMEs5ZX5EY34HtTRfWgIDTJ+BqTzYGik/eRlSCBk5B4piMPRjdkm+S1F07k4YzAY9eKq6pctdX7vKgidPkKA5xj3qxHql3apsMUEAXkL5RAP0xWW7+ZI8jD5mJY/WtYbiNzwwiPfEkZK5I/KtefWhb6gYGjUxq21jk7vcgVmeE0zcM3YKT/If41W1bfJf3DoD8kjZ7EYNDXNIux180fnxB4WBYr8pHRhVC8ghkEV7LHzsIYY7j+vBqfRpHNhbLJzuiDKf5ip9QTdaFfVv58f1rLZiKdpOJ4Q21lPQhuoqyACCrDKnqDWbbXck92q/ZnUBCruemf/ANefzrQU80yShdWTW/72HJiH3h3X/wCtROhudOkVfvAbhj1FbFtzNgjKsCCD3qnLAtneeWD+7kGVHp7UwMXw82dbk/24CfxBFdOATXOafCbbxYsR4WRX2/TGf6V1QUCqJGCIEYYAj3psymKOJV6KRk5xU9R3A3QMNwX3Iz7f1oAW4YIAxVTz/EcY7/0omLrIjK5CHgjA5NNudxtwV5ORznA+tJdFvs6scE5BOAPQ+tAxZ9wnjO7CcAA45Ofei6+6p2bicqAVzyfTng06YCSJWclOQcYDGi42tF96PaT1c8UgEuTjyyYy7ZwPmIweOuKjuvlaKTgAHnB+lLI0Zt0lIZwvA2H0/wD1U65CiHJVmUc4U4rKSKQyQcmsvUQFZTjqOv0//XWq2SASME9qz9SX9yGPQHB/H/6+K4dpm8DLgl+zaqsucAsCfoeDXUcCQt36Z9q5qFEkuAsiAh4iOR3B7fnXQLKv2VZnbC7AzH09a7Kcr6EVVrc5y/i8m9mQDADZH0PNVsV0Gpaa13cRyRuq5G1yRn6GsK7gNvdSQly2w4BHGapo19vGMVcjPTnpVqz1qe02xDE8Q/hY/dHsaolF6lQT780oFC0OapiVJWSOli1yxlxvZom/21/qKsGexuU2tNDIuc4LVyW3PanR7opFkjOHU8GnzGKqdzor66V4xDbAEKQTxjPsP8aqhlf/AOvTYZ47uI+dGAU5YenuDVQGRJHUtuwxIPsaMPUcpNM7ElbQveSjU37PjpVcSSCpkmf0rrHqPETCnorg0iyt3FTxPlgCKTJZbtoiRlqshFH8P50R/cp1ZMxbI2iVhjGKoXUaorNjDICQfQ1p1U1CESxep4OOxwe/+e1NMcWVcdweKcCapKlxHkb4xk54Q/408PMPvOPwX/69XY3sW80jLnoBn3quJG/56MPoB/hS7s/8tpP0H9KVgsJKFUfMm1vQnj8DWTAv2XVXt8FUk+6D78j+orXKRsNrvIwPYuaydWtxbRx3UZ+ZHxwSfcdff+dJgX2iLxyRnuh6/SoNLJMDIeqH/H/CtKMpMqSDgOAfzrL087ZpEPXJzWNXYxnpNMvscU3PqPwp4GTgc5ox0z+tcpsKh/OmgFXzxj0pWAXHPWkxjPY0AAwBk80KhJ3Hlv5UqocD0704DC4WgBuPzp6sCFUqDjigA5oCAnJOKBCHr7Uo4GT+VB25A5pwUd6AF+T5icgAZ4po5PB4PNODhc46/wA6Tjn5ufemAg60HjvTgAfr60wnnb3oAHbPTIHTmjoPWj2IxSqynOOooAxKUUnalFZmg6kpaPegBaB1opRQAtFFFIAxSUtFACAUYpaKAG4oxS0UANop2KTFACYppFPxSUAQsKiIqyRUZSmMrkUmKmMdJtAoERYxg+4pjHKp7uamYfzqAnKxD3JqlsRIfmkJoJppNZmYE8VG31qQ81E9NCGtULHrTmNRnngdelWkBf0uEHfcEfdG1fqetXgpYhVGSegFJGmxI7dBnYMHHc9604IRbpyAZD1PpXVFWQhLe3S2Xc/Mp/SiSYmlIZ2wOTT1iSPluTVCIFjkk5xhfU05lihG5zuPvUd3fJECM1hXV9JMTtOBSbGjSu9VVPlQ81kz6hLKTg1X27jknJpCmKm4xWMr9WqFhKpyF3VMWIFNYnGWbAoAjSZfMAf5PqOKvNgCsya7iHAG/wClQC9kU4QfL6GqEawOGGRxTnYdgM1nLfqw+YFT+dON0O3NAGmSu3OO1UZB8xxULXsrcDAWommc96lopOxKxAqIkUzJPU5oosDkODUFmpCR2ox707CuP+Yjk8UylLEjHaigQoHvThgdqaDTs0wFGAaUsRxuP50z60vHagCb7TMYTEZWKf3T0pocnrUWaUGmm0B0WhazbWW+KVCAwADfTPX86ua5f2VxaoYDG0jZLMAN2MYxn8f0rks05WI6Uk9bj8z0NFMWlW5UFXiRSB36c0Xl4ZYPkhYYIIz3PYY+tcnb+ILyNFilfzUHY8H86u/2+s0SKhMLg5JPORRuw6GpF9ulki+0KkcYO5gp5JHSrtZ+mXCyw5+0ebIeTk8j2xV/P50yS1bnDK/YHafyrN8UTtDLZlD867m/lWwkO2Dy/wCIjJPvXPa8HvIbe+j+ZAu1gO3PWtqSXNqSPEqS6lpl4vDebsPtuBGK6PvXFWkh3wEdEnjf/wAeA/rXbEfMaJx5XYQUyVN8Lr6in0hGVI9RioAh2p9jZUHHTgY5zSs2LEMSOFBJ+mM9KWPY1qwAYphhgkZ/DHFPiH7vbsdR23kE/wAzQMjch7PK5PA+9kf/AF6kj+aJMHGQDkCggqkm4ZAyRu5yMf40xSz2jHCrkHAHGP1pADxM9s0ZBJ3egyefyomUm12uo3ADIIFJGq/ZHVCzLg4LnJPH15pEw9kR14YdD2z2qGMQDMKH/ZHbFVbtN9vIo5OMj6jmrcassKq4wRnj8aicc1w1VZ3NoMwEkCeS5/gfH4MK0YtSitR5Vwu6N8ldnOPUH61QRBG7xsAwQ9D3wabJaquZNyqh5+bOQK0g7O5Va9tETXGtTYWO0HlxqNoZhljWa7vI7PIxZ25JPerEYtp4J2hMheIbixGFNViwrdS5jhmpJ6jTmlANG4ZpQ4FMyFANPVTimiQU4SUgLlufLjLHGDlMnoCRwT7cU1B1YL19u3an2so8mUHoMH+n9akEydsVtSgk+Y7qMvcGAn0qVd392lEqU8TxgVuaXFX6VInFME6UouF9KQjSt5Rtwfxqx+orHW6wwA69hVhL7Hy/xegNZuJm4s0KgmOfpUBu8/8A16jM+aLAoseUU0hiU9qaJead5lM01GG3U0w29TeZSF6B6lcwkUxo9ylXUMp6gjIqyXpCwNMZBkgY6AccVQjJXUM9dyLn64wf1rVyvpWZcDy7+MnoxPT65/rWdRXRjW0sy8MhcjrmnK+4FGGO+f6UgGCe1MfaSNuS2c/WuM1HFQcg9ulKvGATzTSx6sMCkZRIQDnPUGkMlYnAHrSDJ4phGxCpPOc09cEAD0FMQM+OnOOtORhu56YpmwYIpUG3gfrQApxn09KOSeOlIoIBB9c05QQvPX1oAdwcZGTTWyDx0o707PHJoATcQDjmmKWbJZQB+tP+lKvPHSkAgxtP9aTco6AY9qQnHbNCnIOByO1MDFpwpKUVmaCjpR1paKAClFJThQAtFFFIAooooAKMUUtACYoxS0UANxSU7FGKAGkUmKeaSgCM0hFPIph60DGGmGntTDTAjk4FVy3+qHsanlPy1Xzlov8AcquhnIeTTaM0ZrMzDNROetPPeonqkIgc1LZL5lwp6hPm/wAKhcZrc0Cx2xefIvBOQD39K2grsDRsrfyo/MkHztz9KshC5yeFp4XPLdPSmSzBBXSSKzrEvHFZN9qGMqhzTby7ZiVU1myA9ScmpbBEcrtK2WNRbTTmYDrVSa+jTIBLH2qSicnbUUt0icFhVGS7kkPy/KPaoQueTQBae+YjEa49zVZ2eQ5diaXbTgKYEe2lEfrUowOgpMZpiBQB0pxADYzn3ptKaBBkCkzQOKKBhS0cmkoEOFFJil5oGJnnHWl6UoGBx1pMZ70AOUj60pJPQYpQAoB7elLjIzQBHjjnmnKM0AE/SnBFHck0AIdo6UgyxAoK0uOKAFYBR1oQ00AnqKXp1oAeOetOAzxTATSKcnvSGTxs8bBkYqw6EGtOw1y7trhZHbzVHVW71kZpVY9aAO5PiezkspXQss+3CofWqnhu7zG9rL8wHzAHoQeorlB1zVqzvJLadZIzhlPetIz0sTY6K+0s2dx5lv8ANbSg7f8AYbqBXVA7gGHcZrL0vULfUrTbwGHVD2rThGIUGc4UDNW5825IEUdO2fYd6U0lIRDZkmNgSchuc9elLbkNuXa3QZLEnP50kLqZpVEe1geSOfzpItq3RC+WOucSbm7Y47dKQwtI1AkKgDccYUYHT/69Pt9jRsFDYzzuIPUe31ot12F/mUgtkYOT6U21AQyRjHytnjHv/hQAWhMkBzzliO2D+VLAXeI/dXsoVcY9+pogkDO6qijYfmKnuOBxj2ptq2fMwjLlt3I9f/1VDASOdZflGdwHOSD/ACNNkp8RUPLGsezac55+bk89KbIK5KyNYGLdAR6hk9GIP51TmnuBcyESspDEYB4A+lXtVXEsbdiuPyP/ANeq8tubhzImUOcHjIPuKmm1bUqqpOK5SvLdTSwmIlVQ9dq4z9ar7ferJhgE6wPLL5jcDC4AqpIGRmQnlSQfwroi09jjqRkviFxigAU3NAzmqMyTaKeoFRgGngUhFuBQY5l7mM/oQf6UwL70W/ysT/sN/wCgmmI29Rg8+ncV00XpY7MP8JMAB3pwxUaIzNtUFj7VOttL/dUfVq2NnOK3YDFPFL5bLgbSW9sfjUyIQfuhx6g4qWT7WG1yjehlMb8+gx2NPsleSSSYqfmGM++ef6VFcIsUvlibzEIDE56ZPP41uiNUAVVAA4AFYrWRbehUWJjUggJqxkCmtKo71dybjVhAp2wCoXuQOlQtdE9KLMdmWztFMZ1FVDKzUBXanYdiVph2qMyntSiBjTxbgdaNBkO9jUF6v7uGU/8APTafy/8ArVoeUoqtqKj7G2OiYbH44/rWdTYyrawZYDAxhR1IySemKacFwR9KS0Ia3Q47damwPxrjHF3QnB4P5U1owDuXg+lOwBT8cE0iiFUJHTvnNOUYFOJyaTcT8ueKYgApeB0oCFvanfKo9T70gG9frQhJYJjcTxTCDk4OaEd4juGNx4+lADncDtjnGKByOeaTgn1xTsgUDADPbFDEAZY4FG8Z2hhn0zUM4ZvlxxSGg3s/3OF96fEmRnJ44zTY8gqnYjGTT1BVj245oAxsUoFFOqCw7UUYpRQAUopKcKAAUCilpAFFFFAAKWiigBKKWigBKMUtFACEUhpTSGgBpphp5phoGRtTDUhqNqYEE/3P8+lQL99P9yppz8h+lQjiQD0QVXQzkKaSlNJmoMxDTGNPNRv0qkIWztWu7pIl6Zyx9BXYRxrGqgDCqMAVQ0Wx+yWvmyLiSXnHoO1W5pfSuqCsiWJNNjPNZd1ck5Ap9zN2FUyD361QELtt96rySE9KmuHjjGXcAe5rGvb8ODHCTtPVqQxl3dlmKRnju1UwKAKeooAAKkVCafHGOpp5IUe9IoZtC00mg5NJTJFFJ7Up4puaYC5pKKMUCF96UDjJpOtKcnFACdakCgDmmhaeaAE2/nShTT41zyaVjzxSGN2gcdTQE556Uc5pwyOTQA4RLnLcKO1ISGB7DtQW3HBpuc9+KAEz6frSAsTzjFOwq8sfoKb1piFJyaCQB70insKXZn2oGAB49aeRTCQvekyc0AP+XHWhV5yOaEH50NnHBpDH7aQsRwBQoAXrTsBRzSAb+lKc4pCxY47UAUwJ4biWAiWJijDuDXV6D4mjkIhvmEbHgP8Awk+/pXHA5GKF+XjtTTsJq56zkMoZSCp6EU2uD0XX59Nby3YyW5/hJzt+ldtZ3kF9AJbdww7j0rS9yGrCow+0shRA2M5DZJHHb8abucXm35NmevfOD7+/pTmbF2ik9R0OaSQfv0wucnJbaeBx3/AUAIgxeyfu8kjO7HSpU27nK/ezhj/n600hFutwRjIRjIx0/n2pshb7UgD4XGduep/T+v0oAcgVbiQK+Wbkrzx70KzfaXQtlcZAPbp7e9IVP25W5IK/gOv+FI+4XcfJwRg9cdD+HapYDVG29k4wHGR7nj/P50slPdsXCLtX5h1wM9/ekcVz1VoXEytUXMAP901l3cj+VAylgu3HHqK2b9N1tIPp/OsKxvUHmQzIWLHKjsawppms9Y2uILq5jUNufafuswz+RqtnPXnNbcePKjwMLtHHpk02Wyt5c/Jsb1TivR9jZaHnObe5jUoNXX051bh1Kf3vT6ipF0wYBaX/AL5FT7OQrlEVIualubcW8iqpJVlzz696hLMvQ8ngCk6bW5rCk5K45ZMHgEgZHH5UsEUxdmihdk6AgcZ+tJG21WQRqx4AduQPXinx+W8sfmTOY+A52jK/T2rJSaZ6FOjyxL0JmSMKlpnHXEgJJ/Cke7VSnDZYZI28KD0yc1bGmWoX5FJJwQxbNV54Q2qRQyHKPuZgfQcjn07H6Vsqk+pzyhBvYilvGhjWW4h8qNjhZC/H8qGWO8QMJWjY9UY5B59M0/WJYroxW6qJUDBm28j6VBbsY7YBgeSQeOOO35YrSM+bRkKjrdFiG1itmUlfNfjO/oPoO1WXugOc1neae1IAznvWnKjeMWlqWnuyelRGR3p0dvnrVpIlUUaIvRFZIXbrU6W3rU42qKa8yr3pXFcVYVXrTvlWqj3XPFRNMzUrBYuvOoqFrn0qAK71Klsx60WQ9BrTsaQMzQXEZGd8ZA+o5q0lqo6ipHiUQtx6fzqZWsROzi0U9PI+yqM9KsnJHTFZ+mH5XVv4eDVwlhkenauF7kUtYolB6Z60u8nIxmogeKcMnOKRoKfajoTmkB4wRQpIGF6UAPzxxUbhj3pQ3ODxRkkBhkj2oAagIYfLgY5560/GGDDkj1ppkJJG3igHcKQxFclyoXOBnih1VwueRnOKPKBf5CQ3tShSq4IoAVQiD5VC/QU1s5yuT60p44NOK8YHSgCPfkjuBT8Hnn5f50hOxgFGRTiSzDA2r3FAGOOtOpKUdKgsKKWigApR0pKUdKQC0CigUALSUUUAKOlFJS0AFFFLQAlLRRQAhpppx60w0AIaYacTTDQMaaiepTULmmBXuT8p+hqIH96/0A/SpLk/KfpTB/rJPrin0M5CmkNKelIeaSMxvatLRrETy/aJRmOPoPU1RiheeVYoxlmOK6gKlrbrCnCqMfWtqcb6ktjZ5ueKozS4BPSpmOcsTWbcy722r0FbiGMxZi1RSSYU849TTicD2rO1CU+VtQ4BODSuNK5mXk3nSs38I4FVBUknApgoQ2KBU8ad6jjGTVgHApMaHMQi5NQ5ycmlZtxz+QpDTSE2IaBRR2piEJNFBoHSgAFLjJoFSIuPrQAwLTyMnignFPVfWkAgGKMc804kdKQ8UAOVuKb1oyB16ULknJ/KgB6pxk0hOfp2o3MxLdF7CnKm4ZJwBQA1E3A5/E03I3ZA+XtUkjDHt6VGHFMBv8WadjI601vmxipB8qjuaBDRw2KfM4AAFQkc5pwGetADcE80oBx70ucnJ4pQSWJ6UAOUBFz1NC5JqN2wKVCwUtnAoGPc7Tx1FSD58Gq+S1SoxVaQCtgHHSkJprNufPancbcCgBM96fnK+9R7fWnr04oAcDxV/TNUm0y4WWM5Q8Mh6EVn470oORimB6ZYX0GoQrNC3GPmyfun0qaQovyklWk4DAe/r+Nec6ZfvZXIkXlc/MpGQRXeLdpd2sNxAQ8Y5J7g+mKtO5DRYnOyeJ9hZvujA/z60S7BdJlJN/Zl6DnvUjokhBZQwHTIzUN8QIVdgCFPQ4/rTAfNGrSxs2zI4Ac9eewpLjCzRPjODzhST19unei7G2JWGflPYDn/ADgU64h80qRtDKcglQaQCT7FeNnUswOFwR/U05x1qO8yIAUDZDDAQZJ9vp0qQncA20rnnBxWU1oUipcLujZfUYriX3JIcZDK2BjrnNd1KK5LVYfs97vXuc/Qj/IrCnoy5K6NG1bdYwt1+Tn8DVqqOmFmswH67yDn0bmriklAe+K9SLukefJWk0Ppg+V8fwt09jTgdwyKRhlSOh7H3qhEFzEJpEGTleOBx9P0pr2KtKpVmCDqpPP4GpyVCowGFzz7U8kjtk+lJpPcuM5LZlR4PMuPs0SRphS4OOTx0JqmrZG4rjiriSFJrucn7ilBj+8eB/I1TA+XFefUd5ux7WHTUC3LJcWaCBbsKy8+WFJxntmoZLy4nQCbOB/eTkfQ0k8q3NwHkjXzNo3HOQxHfHr0pY5lkcfMQqkbtoJO3uR24qoxbVzCWkthQsb2u6PLSICXAOcc+n079OKa7M0aQvIzbz5kZVvlHHOeODUu+1W7aOTzFXlllAOXHVQR6UkYDTSTERfvMNhB0JHIqoR1KuSJEhSMozklcuGXGD7VYRAKi3haa1xiuoktbwtNa4AqkZWak5NOwWLD3BNR7makWMk1ZijAo2GRpAzHmrUVsB15pwIFP3YqGxXHpGq08DFR+YPWgzKO9SSS0OnmRumcblIqubgDvR9posFhQqG3LqqglgTgetNXG8N7YNEfKv7qP04/pSFgOO/p61wPRgthoHPP5Uu/5sD8qY4bIO7r1FO+bAC//qpDJCvI2fMD+lIG55+93pEyF96QDnnrTAUjcCD+dSIF2IzdRxxUYbcxxzjrTwu72FCENI5p20KtBBXHU47mgncKAHKMxsBww5HvSKd3OOV5xSh+VA+9j8KWQgsrL8reuODTEI5+VT/Ce9MOVbaTS8beMbabuPTrSGPyFHJpj56ineTmQKx5oxwfTNAGPTu1JS1maAaBS0lABTu1NpwpAFFLSUAFFFFABS0lFAC96KSigBaWkoNACGmmlNNJoGNJppNKaY1ADSaibrUhPFQk0wK9yflNNT7z/wC8aLg5IH0oT+L/AHjTexlIcelNp2aTNJEGtoUQ8x5yPu8CpprgyzMoPyg4pdJwtpj+9zVG6k+wzyq3c7lPrXXFWiR1JLq52gItUvMFRCUSEsTyabK2FOOtAxZZN3A6VQv2xGB61Z6Cs+/fL49BQUihIctQopp5Y1LGO9MRIgwKcTQOBTaACm04UlAhcUClAzSN6UwA9OKAKVRnil280AOiALZPSnHg03OBQT3NIAAycmpOxNIgyM+tDdcUAAwDmgikJ9KD1A/OgBvJPtUqqdhY02lLEgenagB2MgDNI7DovQU0k0deKAGkFuvAphGF96f096Au4n9aYhYl4zTpFAXJOBRGMLzTX+c+uKADGee1LkDAAyaYGwRTg+M0AMc7jwMClzgY/Ojrk0oAx70wGsCO1KOQOaGOT60KcHAHNICYBdlRE/NxUgB24NMwFOKBi45yanwDEMVGQNnHelUnbgGkAwqc05RgYp6gUnHNAxDzyaFOM0jHNIDTEOU/Ma2vDmrf2deBXb9xIcOPT3rEJNOHtQB6tkEAg5B5BFMmA8psqzAYOFJB/SsHwnqf2i3+xytl4x8me49K6BlDoyngMMVZGwIf3akdCBS02NPLjVM52jGadQAycBoHB6Yzz/8AXpIjugjb2xUhGVI9RimRK6RBHYMR3qJDRFKKwNch34wOTg10TisfV4yY1Ydjg/5/Oue1mbR7GXpRfzJYmfO9QUJ9RVqW+iiOApfnqOAKzoflbHQ1NIgK9K6lVajZEPDqUuZl+CbzXZSu1uuM5qesqCUptf8AiQ8+4rVyCAwPB5BrenPmRy1qfJLQj253oeVbkURsFA3OFI4Ib+lSAZNZclyr6mz9VjwqHPvnP5iqlKyIpw5nYkVWawlbHIny/twf65qrJJg7U+96+lbUVsz3bSwyosE6nzB1PPYD685+tZuoWQsrjamfKflc8/UVxxheTuesqvKuVFRV7559anhZoipjYoQCMj361FS5xXVZGdy5ZXElnOJARLjgCQZOMYxmmbwufUkk49TVeBy8k0IOWcBkHqR2/U0gfd1pxSQJ3Jmcmmck05VLcAZqVYWMbScbV65IB/KquMSNCRVhFAqAMBSmWkUWQQKXzAB1qr5hNGSaLBYtefimmc9qrinjFKw7EnmOaUbm70wMBTxLg0CHiI561IsYqLzsUv2ikTqWUOHC9iCv17/1pMYIbvWfd3bQyQEYwSc/Xir6OGQHsea4akbSJJAocHP3u9RgbcntTgzBiFGR3zSkd6zAaGDcfpSqOTtGT70wgoNy4BJ61IM7yOnfg/pSGKUJyduCKaW2tuY4H6VKPuquaa65UrnGaYh5JEZG3IbvTMY6UnneWgWQge46UiSBnZc9DQFhX+UBu/bFLkPGAxy3XIFNkBGB1XrnvTnJCllHPagBoQEFRxj0pWJbAOMDinKuPnwuT/doIBz2xQAR58wHtT5Np+7yAOajVsKc+lAZFBIBx3FMRj07tTR1p1ZGoGig0UAFLSUtIAooooASijtRQAUUUUALRSUUALQaSgnigBCaYTTiaaaBjTTDTs0xqAGseKhY9aleoTTArTct+X86VDkZxjPNMk/1g+oqQdKbMpAelNPWnGmmkiDesPltosf3abqlmL23+X/WJyvv7UWR/wBFj/3atK2PpXatiDl1i8sDecHrimyOrMqLz3Na2r6c0rfaICFP8Q9fesm1hZhuPWpGOZDtrIvciRq6NkAjzjpXNXpyxPqaOpS2Ko5NWEGBUKDmpwMU2SLmk7UGigAAopaSgB45FRnrT1PFNP3qAFjODUpU4zUQ4qdTlMUARkUAZFOYUidaAJF6E0jYCZ79qcBnjtUch5xQAAfLuoxzk05Bu49KJMZ46CmAme1SkDFRpyae3SkBGec/pScgU7qKAuTTEJjik56U5z2FNySPagB2cL15NMwTxT1XPJoNADCoHHU0AfjSnr605YmK78YXsT3oAQfL25pgOQaeRzSUANz2pVXBzQQc4604AjrQBJkA8nFRHG7k96OrdafgLg9aAEz1xzSo2CRTcgscCjlTkCgZMWC9s0wknmm7t53GnA7s0gI8nOKcDk4pGXBzQOopgSY79qDQ7DFMB5oAvWF09pOk0ZwyHNej206XVtHPH92Rc15cOe9dd4Pv8rJYyN0+aPP6immJnUUUlFUSLSUUUmA1hxVC/jElu6noavtUEiBgQe/FYSRpFnJyBlky33s8/Xv/AI/jUgbK81cuLJmJKgbwMEHvVdFVSVfhh270JnSiuWKPu5x0IHpV22uhFiKU5Q8o45H0qu8RbtiovngJyu5Cef8AH61rGbi9DOpTU1ZmncSObOWS35CjlvQe1Y8AJ8zGcfK2MemR/Wta1nhNnKgb70ZGPfH/ANes+1i/fBW43KR0+lOc+YinTUDRsZcKFz0ORWldxR3Vr+8GQvzDHUetZLW0luRIpLR5691PvWnZzbkCt34P0oTHJdUZNzZrbv8AvbhUjb7hIJJ/CoglqMsXlkVeflXbu/P/ADzWuIhdWr2kx/eISA3uOhrKaIBj5xyynB3cn6VrF3FfuVbt4VVXt43jlVgwk3Zx7fgasyXdzJsaARxRuN3yoM5PXn65oaNJFZNhIYYyTj9P/r0lqk0SmF9y7DlXXoQf5f8A16uxnzIkU3hG6S4lC+pbaPz4ppgjZtxJYg5yqk8/U4FI+VkDPu5z820tz26VMke4EEn+dMl1H0GeWoP3Sf8AefH8h/WmSJtww45wRnOPT/PsameJgVG7aQcj5Qf50BdvDnI6En07H/PvRccZtPUhVWNSBGParyW4x0qdYQO1LmOrmM4QuRTxbtWmkQHapBGKXMTzmULVqeLRvStQIPSnBB6UuYn2hl/ZCetPFma0wg9KNlLmJ9ozD1O2EdsrsucNjPpx/wDWqa3P+jIfarerQGbTZVX73GO3Xj+tV443SxtN7KzrEqsVOV49656uoRlcRSSSfXrUgcbdp65poA3EjmgAZyetYFkhVcZyQKSIqMLjGaZycDqe1Oxk8daAJSAQdp6etN59Mn3ocZFIuc80AQsoaba7YHr6VJDGvzFVYYPOR1p0oVmz36EU+RpBGW24P04xRYdxrOiuE5Le1LuLKdo+lNkVD8sseG4II4NEezkIT1oEMhkPzs5ORwaPNJyBx7U/YTITx83rTZlBlVCPl9u9IY4ESIGUEE9jSrwdwpyIrPknA7YNDrg8HimIxRTu1Np1ZGgGiiigApaSloAKSiigAopKKAClpKSgYtGaTNFADqQ0UhoAQ0004000AMNMJp5qM0ANc1Cx4qR6hc8UwK7/AOtX608VG+PMH1qQdKbMpCmmFqcajPNJEG3pzBrSP24q0Dis/SXzAynqrVpAZrtjsiB3Vcdc1mPbCGUp/CeRWkvFNuI96ZH3hyKYGRft5ds2OuMCuWuzl8V1F9EZITj0J/SuYvVwwI6Go6lr4SKIVNTIqcTTEFA5NJ1pScCgQuaTvQOlJ3oAcKKUdKD0oAQfeqZelRAc1KCAKAEY9qReDTS3zGlT71AFgHC5quSWJPqakc/JimqKACM7OO9APNNGSxpwHJPamIlhGck9BQ56CnqAqZPSoXbcaQxVHNOdh0XpTS3y4FIeaAEHrSAc0uOgoHGaYhWOPYUmaQ/MaUECgA/GnuzFQuflpgyegpckHnnFACHPelAz7Ucsc9qB6+tAC4+YsO3ShzwPSjPrwKGO5sDhRQA0Abwegods5NKfvYA4pMbulAAoGc0OQOhzSE4OOOKBjr2oAUAYFOXAzxzTWbBGOc0oPHPFAwbc30o6D3pp6kClyTQAcsfSlwOKQHHWk9zQBNxjiprS6e0uo50PzIQar54FA5oA7hfEkrsgTTi5fgESjk/lUh1y9BAOkPz0/eZ/kK5OzuSgVTztPANaVnqsluyrJjYOhxkCi8nsKzNg69eA86RKB9T/AIU6DXZ5l3GzWNe25zk/pUFxem4RVUAL32nO7/61Qcn735VvTg2ryIuaJ1h/+eMf/fRpV1ZPLLSxFWHPyDcD/Ws7FIQPp9Kt0osd2Rt4gcsc2iBj1G41NbXmmyKZZ7kQSuctHsJ2n61BNAkw+dQT696SNrHT7Uia1W5meT/loB9z2+lYyo21NFPsaAutKxxfRk44GDzTLSW1lRzczRQupxszyRjPSnXFppkumPc2ttERgbWUcg5/nWd5NpLC78G4iIz1z1/wrJpIuLckasFtp0pLxSxgjggjafyqf+zoGKsJgcHIxisWKwt7lgZVw2eOSNw9KnTRNPkYKTPE56YcEH6HFONmRNyj1N1LYKCN24HggjrVK/LWAiaNVYOSDu7VTHhyFf8AV3twlQ3OmyWLRyG7knRsqA56Hr/StVFXJhK7sX9Pla7upGKoMDcxX17f1qzNp0MsxlZmDN1xWZZQzTysYZfJZF5OTzn6fSr9rDeRSN5syshOcFi2f8KdrPQKm4kumIAJImdnXooIGR+NZ90s8QLraypGPvM3zfyrdzRv2gnkgDoBmi7MTnReM7qlqqFmOF39TT5bx49sReRJ1BEingBh6YpJrS7nZ7lbPb8wIXAH04qndpeeYBcwFJMZBxyf8az5mVoaULgRO0zLubBXad3171JHNZ/ZmNyzCQdVHGRnFUtPZbfUFRlEglG0A9ie9S/2bLdRzIMLNERwehqVKVxl6S5FtJdRk7lijEkRP8Q4qWxad40+3MqSS5MaoB0A71hnBzJMpXAwwXuO2Ktpfvc3luzqIVhYcD+FR6/pVcw7s2I5IpLiWFJGLRY3HjHPbpUu3/bb9P8ACqGlSRSNdeREUTeDuY5Zic9f8Kv5q0TzMXb/ALb/AKf4UuD/AH2/Sm5pc0C5mKRkY3t+dKFOOZHJ9c0maM80h3HbQfvEkdwTxWQkDQi4TnaJyQAcgDmtcHNVX5Nwp4DEOKxqlxepWHB+XOaXOFAHU96OecdKG+XA6/SsTcXHIKcHHPpmnxKQDz160wtsUF8A1Ih4z2oEPYfLjOKYRj86cSCBTTzQwQjncFG0cd6kZwUZQQBt6ehqI5wdoyRzim+Wz7S5x3IoGS7t5VmOSoxmk2qn3ePWpABtwBgUzHPrQIAcg0rDK/TvRnHtS8445oGNUYGM80uMUFNq5x1owQR+uKQGKKWkFOrI0ENFBooAKO9FHegAoopKACkozRQMKSig0AFLSZooAXNJmikoADTSaUmmGgBDTKc1MoAjkqFzUr9aheqArt/rBUo6VCx/eAVMOlDMZATUZpx96Y1CIL+lNiZ17MK114rn7OUx3UZ9Tit7JwDXTDYlkucdhTs8c8VGj7hz+lP6VoIpXMYST2auR1Bdp2jkBiK7eZPNTb37VxmqxkTMvQhzUs0jsymBgUvahuOlA6UEiClPNAGKUDNADelHalPWkFMBynFKTmkFKaQB0p2elNoHNAC4y1OXjmkUc05qAF60dKRTTnGKAGKDuFSFMdRTYvvDNTOR1oAZI2QB7VGtKzU1c5oAf2ozRnikzmgB2c/SkzhqCcAUwHJpiFJ60A5oajHHpQAvJH8qMZNHSkxQA7k454ox+VJ25oLY7cUAOJyM4zgU3B60m7d7UdeaAE53DmnA474pPQ0dTzQAD5mxxinlKavyjcRmkLEn0oADgDg0oBJ96T5Tg+lO346DrQAuMduaUgAZPWkzk80H3oAYx59qDgqPWgD160hoAeDxTwe9R/w8U4H5aBk8Rw4NaVvbtcN8pKqOrVlRtgiuqs0jltY2H7vI6j7uff0q6aTeo7tLQbFGsabIxwDx71ZWEAjzMk/3F/rS28YC7lJ57+3tUwAAwBiupsyGGNf+eKVG0S/w7k+vIqeilcCqseXIdtq9iOh/Gn/ZYpIyJF3Z4BPUCpCgzkcGmjcnTgeh6f8A1qmabWhrSkk9TLm06a33LE7PE55AP8xSx2U0KrI2FDHbs7n/ADitdWzkYwR1BpskYlKK+Rg7uDXM0daS3Qy3t5cxRjGRz9OeavLaGQB1yyg5Xe20HHTgD+dVopEhmidyAC+0EDJOQcVftCJMlcgKcqCeQD1GPqDSskjlq/FYako3BJPkk/un+nrUF5azXbjyymI+NhOG+tSySJNcMsi740zhSePX8Dip5LZGUMHZQBkFzuH68j86tTMkuV3RTt7Ka1/fvsVVGGG7JIq5UUexmP3WdO4bePwNS1e5E5XYUCiigkw7y5mGoeVcoY4nG2VSxKkdnX0NVWn/ANHaCaeQvG2YTyQ3qDXQXcPn27J5UcrfwiToPxrHuDdG3W1dY8xcAZQ4H86zkUh2mPCLpJpHUnBQIRzG2R/Orl/qEljcptCSRdJEB+YH1rLto2uLmI5VVzlmY4AA/rVzXJIJn8jy2FwuCshOAR6e9C2DqVkntnkll2yISwYJn5R83J/+tUIk+WR85Z3NKHKKom2buQT3PH/1qZA29o1kVVReBxj15NZvuUSRXNzEY1+0tbwu33ggx9feumHAA3buPvevvWNpEa3FrNb3EW+EvlSfXvg+taZzbxRorgIo2l5OcemcVrDYhk1FRmRhb+ZgFsZxg88+nWlhMpGJlVH44Gcfn3qxD6UVBDKzvtYoTtywUEFTxwc1NQA8Gopl+fHrGP8AP6U/NNc5kT3BH6msK3wlxepU7VEqsZix4C8CpyowMfpQAAuKwOkikG8YY4HrU6BY1Cqc/Wo2H5UZBXg4PoaBjy3PWlUhvlDYJ7H1qPrkN8tBXgH+IfrQA8A5znBHenk5JPrzTFOCfXNO3j86BDgSPf60EAjcBR2zmmFlX7xxTAAcnGOPWnAspG3p6U3J3DAyB1NPyvbOfQ0gByerDk+lCk9Scj0oQuOhB9jTsjuuO/tQBhCnU0UtYmoUUGigAopKXvQAlFBpKAA03NKaQ0DDNGaSkoAdRSUUALmkNFIaAENIaU000ANNNNONNPSgCF+tQvzUr9aheqArtzKKnHSoD/rKmHShmMhGFRtUhqNhmhECI2HU9wa6SFt8YI71zBOGH1rf0+UZMZ+oropiZPuMcntVhW3Dio54/l3Cmwv2rQkn4rm/EkG2UTAcNwfrXSDmsPxRkW0fu3NJlJnMtSLQTkUmeaAHHrQDzTaBTAXrSCiigQ70pwpgPNSDpmkMSlU4pOgpO9AEoPzU5xxmo14IqSVsooFADF5NSMOlMQ4IqfA2r65zQBEoxk+9KcmnYxRjpQBEaUDIpWHNOA4xQA0j5aaeBUr8YFRHmgAHNM53Zp4BpDzgUCFByaXHGaZjBxmlY4HtTAXPpSD16ChR8vuaUjGPegBc8ZNGQRgc0gPXil7e1ACBfxNHTinjGKZ95ueFoAQ5py8HmkzzilHqaAFb0FJtwPejqeKd/OgBgjGQSfrSjBp6DIYnGB/OmEEgmgA5zSnpk80gA+lDHPAoABgZJpgOaU0qqM0AA4NPU80hI6d6AcGgZMF4ro9E3NZMrH5fT1rnYyG4ratL6WzhVTbb0x94ZH61dPcG3Y3E5RfoKWs231i1KKr74yBjJGR+lXY7u2lOI542PpnBroMyWjFLiigBpFGKdSYpgRvGrIQwyvp6fSo5pJoYi6AMAMZI5FTMPl646daASR6Z4NY1DrobGXYRPeSAlZZZlZWQknbgHnntXSwQfZwpwqszEMAeOT2/IVWsZNruAMbwMcZwB/8ArqzD8xy8yyMpOAp6e/1rAzqaSHPDCWZ2X733gB1/rUKqsmXZSwJyoc5IGKfdOpXysvljt+XHJP8A+sVDbOBCFYksv4nHUH8quBhO9ieikBBGQcg9CKK0MhaKOaKAFzWfPYSyXsk8Ahj3ptJ5y36cVfqC5imfDwyuCowUBxn3+tKSutRpmVFay2wxdwZSOXdIy8rsIxxTbu0mtd0KSxzW7jKK7DcvPGM9PwqWe7uILkrI7SJIu142Ujjp+B+lVzcbFjinhSeKP5S3R9vbmsk1Y0SbEjMM2xj5duiDLPnkkdPf06UTM91GJmkaTHBRznFV3AkYPs2RnIQD0B/+uKmiUhS0SEqOpPSs5MbVjRS6WbUoTuWKCBWOOijjH9avu0MtushY+WeVIHrwOPxrnzs8xGmRjHnJUHBIreeWOazDxBXjJAAI9xxj1rWm7ozkSyfNAxU9VyCRntSW+AnfOTyQeeeKcg3QhTjlcVHaxtFEVdcHdnPrwK1ELCjRlgWUqeg3ZI/SpKrRoFu5MRRgliSx6mrNAhaSThUPox/kKKJP9T9GB/nWVb4WXHcqtncQOMGl65olGJGPYmmZwePWuZHUhzYx81NOD0oIy3PQ9xSAZNAyQDJyadwTz+lMDMDilG3t2oAcQCuV5BoC4GScEdM0p6e9NU55I57ZoEOA/wAimrHh2L8DPGacGINKeaAGkE8A4HrTvl6KRnvk03HXbwabtRFweWP5mmBNnHNKDzkcr3HtTFJwA3pR364pAYopaaKdWJqFJSmkoGFFJmloEIaSlNJmgYhpKWkNACUUUUAFLSUUALSGikNACGkpaKBjDTW4FONNfpTEQN3qF6maoWpgVusw/GrA6VB/y2/CpweKJGMhDjFMbFPNRN160kQRv/KtGKQxSI/0z9KzWq6P9Wn+6K3pgdHERJGOhBqq6lHNQaVc8eSx5Xp9K0Z49w3d62JGwvuHoawPFUufKi9MmtgNsOa5nxDJuv8Ab2CikCMqg0lGaYBSg4pKTvQA6ikBpaAHYpR6UgNL0pDAmlUU08inKaBDz2oHJpM0A4NAxcc1P2WoCe9ShuntQBIcDNISFXPemSP82KazZFIYA5bNOLelMxxR0piFJyab0pc0maAAZzQetLSFhjmmICKQCkZsgUoPFABg9qQ8nmnAntSZwaAAGncYOaQAZpcA5oATPahRk5PSnBM8npTyQqgCgCIjAJoHPSkc547UL7UAOUZYAmpVBGcjGe9MTANPJ3DGfwoACUKln4AHCio9wxtHWlbGOc/SmKg69KAD77Zxk08LgkHg0qbYz2z1oLE5PegBjdadwBxTcZo2kUALt9qQ9aUZPFGMEUDJIjg112ljFkjA9a5GJN0igdScV2FlG0dpHH0wOT/hWtIUh0sFvLJtlhR898cg1Xl0e0k+6HjPs2R+tXSoCEZwOuf60sbblz0PcVtZEXMo6Rcw82t4R7Elf5Uudat+cCYehw3/ANetalpWHcyBq9wvyzWZVjxkZH861SCCPmYeozmh2+UrnJPalrObaZ00oprVDNpAx/EOc/3qUEN0z0zyMUjvtHXB7E84rM/sy7Qhobs5JPBJWo1Zs2o6Gqu6N1ZSQRjBHqKtrfSf8tI1b3U4Nc/v1i34ZfNA9g38uaBrTxnbc2pB9sj9DUky5XudDJeQGPLQs+DkKwHUVEYZYZAjYZXXJAkKqPQVlx6xZyD5maM+jL/hV+0ktZTvFxDI5G0KHBIHpTSMKijGOhZjKBjGqBG+8VUgj8xTjjI3lgmfm2nBxTgu1cBQB6AUDg1qcfUjefTY227omPrtLfrg1NEltOD9mkUN/sHp9VrDuYhDdyRgYXO5foaktld5VERw/Xd/d96bidPs48tzWIZWKuMMPToR6iggMpU5wRjg4NHJO5mZ2/vH/PFLUnN6GVeabGqmR76REz0lJb8qy5VRXcRTeajD720g578V00wZoyESNz/006Vk3tiILDfkGTzVZiBgc8f1rOcTSnKzINQ3QXMXlqoCIAgKgg+tTxzfbZ47eQrCxADLtxzjkAVbls/tYjZwNvkEA+jE8VIbdLq2gNwmJQqncOGU/WpVO61CUtSpc2pn1HyF+QLGSp7Y7frVq3s/ssLsjsoZAXQnOGHOQc1bwC27aN2MZ74oYZRhjPB4rSMEtiL3EteYxksck8k5/Lk1HaMWzyw2ADbuBA/r270+3LbGJDD5iRuGCaaksSzun3XJxy+c4PpniqEMKiK7DZYL0JZvbpyf6VYNQ3M3lFV2Bi3TJz+gyTUppgLQwzBJ+H86SnDmORfVazqK8WOO5A2M8+lRMvzZAqYjOz3HX0phAB29ff1rjWx1x2EQYG0nB7H19qACMnHfFKeAe9N+YR+pJ7UyhFzwexpwwDyODQAQfr2oxxQAtOHPFNx6Hj0peR1GKBDsYpCyg4LYpsv3adEBgZ5oGNMgyAOSenvSZw2cc9KFwZCi4J7UADZj3oAeCCOuKbls5PSkQYyanTEkKgLgg4+tAGCKWkHSlrE0A0lBooGFFFHegBDRQaD0oAQ0hpTSUAJRQaKACiiigANJS0lACUdqWigYw0x+lSEUx6Yiu44qE1O9QmmBVB/e1OOlVzxJ+X86sr0okYyA1G4HNS9qhc46UkQQPxmrsfMKH2rPnJIKqfmxnFaMA/0eL/drogtBio5ikWReoNdHDIJIxXOMtaGlzkKUPIWtESy7NFzXIa6D9tyfSu2OHWuP8RjF3jHNNiRkd6KQ0UAL2oozxSUAKBS00GnA0AA4p2aBRQAUZwaQ0oFIBwNAPFHekNAxwNPUkGogalU5AoAH5OacqEqPWkxzU0WAaQyMgrRjIqWQc1EeOKBDSMUhXNP60gU9aYDN2DRjIzSOOaATimIaRSqOOaWjGKAHZAHFIAN3PNAOFNCnPtQA8cmjPPpTS3YUCgCTfxgVGxJOSaM5NIwI7UAJ1J9KchGdvQ0DLkAcAU8AKxJ5PrQAAdzTvLyc0hODx3pyH5Tk4NADSpLYxQBzzSliRgD8ajJx1NADmADE96TPtSjaBxyaQ4oAUcnNKSKYCcdOKTqaBjwwAJ700nJpKByaALumx+bdxJ6tzXYK20FXPzLx9fQ1zug2zNN5vpXQthGEnccMfatKbszR07wuLgtywwOy0hO2Qf7XBpzNztUbj+gppUKrFjnPU10HOSUnJzlm69BxQVlUAlAfo3NNQ5DOAc5xj2HFZOSkvdZpTaUtRwAA4GKQ5PTNKCCMjkUFlXliAKyO0E+7nuev8qRcAmNhkdRn0oQ7iWH3T69zQw5VvQ/z4rojscM37w6MgDGcEdc1WlvoWfy3QyR8hiAOfbmqt1eu8johwgbAI9qqMTkk9+a5Jys9Ds1cdS8z6VJkf2bgDurYNQjTtKuGwk89u3pJgj86gyQ3qf507OCOMjqKXOzL2SexbGiahbgNZ6hlT0+YqD/MUhm8QWpy8fnL7KG/lzTLW8ltm/dN8vdD0Nb0NxHLAJlJC9x3B9K1jJSOacHDcwRcz3srPNGInX5cYPb2q9YXEcEjLOQpcDD9uM9fSqrM8k0kjAoWYnb3HPerNnbxzs4mZiQowAcZHf8ApW/Q2klyampG6SLujdWAOMg5p4qrbWi27Flkck9Rxg1aFQcbtfQQ1U1UbtLuPXaD+tXDVXUv+Qbcf7v9RSew47ktvzbx/Sn1BYP5ljEfQYqxRHYJbhSjk4pKUdRTERW0jOh3MW7gnH9DQpiW6baxEhHI9elNtsLJInA+g68miRmS6GxCzNj+I9MH2xigBLx9jR5bCnr09R71PjHHpUdz5YUGTzMc/cbb/UU8HcobDDI6N1oEFPj5b8D/ACplSQ/61fypS2GtyseUWk7DjNPYfIfZsU3pXBHY7I7BjI4oCn0yKfTSMd8VQxrNgD1HvTsZ6VEEaRuuAKnA2j6UhjSmO9OgIUtuPX1NG4HoD+NMflt23b7UALjaCCc+5oB2rjkA+1ISWbJ5NPU5wc496AGwR4LM4yG6etGO571LyxBJBOO1I3HNMQIm7k8gU12beAeB2p6n5DkY560mzDOxII7UAYIoo7UVgbBRRRQAUUlLSATvSUtFMBKSlooATvRRS0AJijFLijFADaKdSYoATtRiloxQA3FRuKmI4qNhQBWkFQsODVmQVARVICgTh/xH86tA4qs55/FanHSiRjIcTxUDnmpGJqM470R3IM2dz5rMDgjpW3B/qIz32isGTlj9a34s+THn+6K7ZK1gQ49KlsW8u6GejDFR0mdjBvQ5qQN1W2deh6VzfilP9KRx3WujhImgHvWD4kQlFJ6rxTJOc7U2lPekpALSUUGmAoFKBSA0o60APWlpAacDSGIRRS9TRjmgQ4DIpGGKetKRmkMgHWnq3zCm96UDHNMCTOTmpEYcVCp55qVVpDJSdw4qN+tTQrxzUUn3jQBHnBxT1IKmo36g0A8UxDnA60ylJNMzg0ASqAaY45wKM9PSg8nNMQ0DGBS7RS9aT6daAFB29OtKp5xignoe9KTjGDz60AKEKruoOAKM88c00mgBcDHcGnZ456UwEd6UMck44oAXOfYUgJGcHmmkscgkUoHHrQAAtSk5HSkx3o6DHrQAdhTkTcfwzSLg96Dk0AOLdhTM9eaAMc0gAJoGFOFA9Kmt4WlkAA70gOj0cLBGEc7Gddy56MK1CNoLO3HfPAqnPAH0KKZRuaIBh9Oh/pVWCRpFG7LZ+6Sc0N8qLVeys0aUMsexlzhU6Z7jt/hU8UZZleT5R2X09zUNtCD8zYyv3eKusNprGpiZSXKiEr6g/C1VUbS6/wC0T+fNWtrN0qGVFbGQcjoR1FRQqcktRSGYBOSvPrR93/VqNx9qZulTAwJP0NBLyAg/IPQHk16KqQauiHNrqIZo4/lUM+OMjGPSoLq4LRkAbB1HPJPas5JJfM2RM2WbAFTxHc4do2kxyc1Mq8UtDWNNvUrAcetIeRith4LdVJaLGD61AkVtIxAU49c1w+0T1Ou+hnJuB6Zx29qcWK/L1U8jNay2lvjmPPbrSraQiVh5eRgEA/j/AIUvaInYyk5cEcYra0qORAZPu8goSO474/Gn28ce0MkCKxGQCoq2ASdzHLAYxVUp809DOs/dGypb3D7rmEq56vHzn8v6ijyraNQLdJDJnhyCMDv17U+iu84vaO1hacKaKcKCAqrqQzYTD2H8xVqoL1GktJVUZbGQPXHNJlR3RX0c5slH4/0q7WTo8oWLB6A9/wC6f8DWtUU3dWLqq0ri0tNBpa0MiJJD9qaPagXnkDBPT/GorohbmJsZY4wME5wfapXmZZ9pX5MZyFYnp7Ul25iCOPfPOOOtAC3Z/wBH3ZKjIJycfnyP506NxJGrA5GBznOf1NE+DCSGOODkHGRkd6SBiYEJznoc/WgB9OQ4YH0NNoFDBCS/K0ox/FmmHr0xUswzNKPUA1Cd7DJ6964FuzrhsOxx7UhG7ik56YOe3pT8E+2KZY1VI704nPApDxyTigk/KFAIJ5NAAAcc9e9HJpWDBcrtz7ntSeZhiCpx2bsaAH7Ay7jwR6UzHYc08N2FIQy5IA/GgAjAB460NywU+tIJMD7v5UmQxOeKAJmG047DpUYOAwAzk07PAA5qMdcFSvfmgRh0tAorA3A0UUUgCiilxQAlFLRigBtGKXFGKAEAoxTgKMUAJijFOxRimAw0Yp2KMUANxS4p2KMUAMIqMjmpiOKjIoAruKhcYqy4qCQcVSAy5On/AAJeatAZFVZv9WT/ALQq1H0py2MZDHBqCQmrhXNQSx8GlHcgykTzJwg5ya3+4ArHsgPtqZ65NbAFds9wQ7NNIyKXtRUgX9Mm+Xyz1WofEcW+wLd1PWoYJDFMrduhrSvEFxYunXctAjg24pKfICrEelR0CFopKKYDhxRmkooAfninA8VGKkFAC5pe+abmjOKQEu4Uu7ios07PFAxD1owRSA808HNACHtU8fSocc1IhxQBZVsDFVpG+c+hp2/mo5DnFIA60o4poOakVeD7UwDZlSai281IHKmkJ70AN7Um7FKfvHFN70xDulGfSgcjkUoFADSM08Dij60Egn0oANpIx+tBAAxxmlzxQV4zQA3GDz0qVI8jrxUfHAFTBlSPH60ARSABgPwoUfLn8qVmzyM0meOaAB1Abnv3FNYnjgU7IxnbTSc0AHOKUN60BWb6CgigYBSevFJRyKBxSAVQM1vaFbCRZHPbj9Kw4xkj1rsdIthBphOPmPNRJ2GkSaHIJ7Ka1f8AgJH/AAFuP51m2ytFMYiuCjEH86s6JFKtyJ1XdA4Mblece9Wri1ja8kuHkEaFQxyMfN34706klymPI2Swy9Oxqvc37h2WBhjux5/Kq/754CUBIP3n/nj2qLGAO3pXModzrpQvqy1b6hNCwEh81D1/vfhWqGDIu3kNyPxrn2jkMe7Z8p6HPWt0ECJVznCjBHTpSkgqxSFdkU8YJqudhPy8f41ICjH7wPYkdqYzJjavY5/XFaU0kzindmEjeXchh/C2f1rUsmT7PNGXAMihVGeSaypeLhh/tH+dXrP/AF6H6/yNVM74aoZfXMpkkj3DZuIHyjpmrnkW0cMaMQrlN2QfmPGT9ao3IBuJQezt/Op1vvkVWjDbRj7xGR9KlrsauL6EyxQeY0bM7MH245z9eO1SLFGsyFXcAqSBknPT/GobW5ea6YMqBWy2AMfqOtW2AadTt4Cnj6//AKqzloyNSq91MJpEWTaqsRwBn86twSeTp7y9WMmBn1OBk1mZPnSZPO4/zqzBIpXDZwhzwM5B4reL5VoOrBOKNBXbzAOWTA+fPUnNS1RS3MiKxlIj3fME4/KrMQ2hlDyOAf8Alp1H4456VpRm1pI4asFuiYU4UwU+ukwQtJnBpaQ0AYd6v9nXyyIP3b8gdsdxWrbSK8IKNuTse49jUGrwifT3PRozuBqro0n/ACzzkMSpHuBkf1rmneEuZHVG1SGprUtNpa6VrqcpA6sL2NyV+bAAHcc/yzU80jRx/IQGJwCQT/Ko5kdmRkUHBGfwIPrTriPzYiuF4Ofm6fyNAD9x8rcDztznHt6VHDI0iEsckHHb+lPjDLGik5YLjK1BbSDJi5BHIGQf6mmBYooopAK+fMGOpQUzJABDdeoNPc/NH7iowOcAVwvSTOqGw9RkEgHilzwRjrTMMr5yQD2pxOSFz8pPNMsdEdysHwUHc1GxAbcnQ9qkcKxVUH3c/jTGXkHGcc0ANf72G49qcuS6hOoFIAxfI+YkdTUrsEOFGD14oAibO7ntUUkhyFXqxqYZLH9aiIJkyf4RwKQyYEEfewewpGzzxk0nmrgrt+btQpLZ4+hoAQcCnFsgZ5YcAmnKmfxpGQHKmmIwRS0gpa5zcKKKBQAClxSUtABijFLRSATFGKKWgBMUoFFLTATFFLQaAExSUveigAAoxS0UANYUwjipGph6UCIHqvPwjfSrLVWuPuN9KaAzZx+4Y/7QqxHUUw/0dvUuKli5FOWxlIfmo5T8pqTpUUvQ1K3ILOn2MVva+ayhppOcn+EegoYYOKsROPsaE8ALVUNuY12XuAo4paTHFKBxmgBDWlZS+bHsbr0rPp0T+XIGpiOf1SAwX0qEY+bIql3rofEUIkC3K9cYaueNAgooopgFKOaTFKKAHrTjSKOKdQA2ig0lADqeoyKYo5qQECkMbilWkLZpM0AS9KAcCmbqN2aAH5zQ3NAFB4NADR1xVhW6j1FVejVMrUAMYc5oNOc8000AAyKTFAODTic0xAPSgUoXjOaTvmgAY47cUmSSDTs54pvQ0APCsaO3PH9aA3btQdvagAzyTwPwoOAeRzSAnp+lKFx3wfWgBcd80wEk5IpxA9cfSkOBwBigBcbuScUn0oDDBHWnLgjNIYgb0ocZoYANgcU05oAAD0oxilFOVMsM0DLum23mSbj25rr7e32xjEki8dAcj8jWPoVmz5dhtA6muhHtXDVm+bQ2itDDubNoJGMcyvuJJWPIIz2IFR29s5lVZU2qACc961riFIl3qyoO6E4z9Kgj5LOe5wPoK0jK6NoQSWhswqoQeSQqAbQQoywx3qG5s454BEyqu3lXQY2/h6VJaDFrH+P86mHWupao5m2mY95CsEywxZYbcLnk9qVZldCmxoscBQSc46+9M1Gd1kTdjEZKcDnH+RTEZDHskICZyDyeT39qwktS6ifLdkrAKQCybiQNxfGMHkY70oOWbjA5ycd6dlMf6wHadr5HBHXt0pNoba3JXqoPbP61cIs4ZtGReWMq3TTncIyGcEDPOeh9KmtDmVfrTNUaaG8ASSQRvGcjd1z9fcUtm2JE+oFKpsdtF3RZubaJnZm3b2+bg1FaWSzxyMzMADgY65qzLdbHaMxbgOM7v/rVDFLC0UkUibVPzDJzz+FZLmtqb2dtAt7SaKQMJEDDv1qdxciVPnjYkHgDHQZ/pUcUsM0wXy2JxgBsEYFWWULLCAAR8xwTjtUy3Id+pVSxndmbKrk55q1DZBVKsW3DlgpwSPQH8KlwihxJKAG9WHFT28wlQuowobAz3AAq6cZTZFSbUblJCrqwWGSWAcAnj8Bnrj1q6GDLuHRuckcmmmPBjIY/INvXqM5H604kk5PWuqlF31RyVZJrQWng1HThXQYIeKDSCg0hlPVX2afJ/tYX/P5Vl6Kxa764G4t+mKteIJMQwxD+IlqZocRUPIf90VhWfQ6qStC5r0tNp1brRHLuQ3eRGCuSRnGCev4A1NMnmQsoGSRwKZMzLHlGKnPb/wDUaXBkt1J3BioPBIOcfhTASBGjjwxbOTwcY69sU8Kq/dUD6DFRWxfy2EgYMG6Mc44HfJqagQlFLRSGEn3Y29yKC4PGORxSyf6kezf0poRnkJ+6oHJrinpM6aewoAKsTyccUDkH096FZTyDkY4o96DQG45H50JI6OFHKnsaTO7tk+lDALjnJ6kDtQBIrAH7uBTXIBOeSabnKup4P86dGQQMnoKAIwCzZ6D0oZeSRzUj7expp3KvTg8UhioNwLFeBxTuM5pqNtjYep60pPyjA5oEPBGGLHHFM53bieM9fWkOD1pC2Op/A8ZpgYIp1NHWlFc5uLQKKBQAope9JRSAWiiigAooooAKUdaKKACg0tIaYCUlLRQAtFA60tADWpjdKcaY1AETVWn+6astVaf7ppiKU4/cD3enRfewadIoMaj/AGxTQMP9DTexnImFRyqMZqQdfemScrUIzEhl324TP3G5pW4NVIJBHcEMcK3FXCK647DHqc08CoUbBwelTqM8VQhMU01LilCUwFuYBPaFD3WuSmjaNyrDBFd3EitChA4xiua8QWZhmWULgMMUEmLRRRTAKKKKAJENSZ4qAGn5oAUnNNpe9FADgcCjdTaKQADThTQKfimAdqAKcBTglIY5RmkcGnL1pxxmkBCRmn4yKQgA0hbjFMAKMOtIUIqSOT+FuQKVhnPpQBF95fegZpyqBQcCgQm7tS9Rmm96dmmADGaXaCTg5FNxznGKOlADtjE1Iw2Y3Dr6VGGIqTzG2lcAg9z1FAC4Rkzgg9MkcUwgHoaMZBGSB+lNz6HP4UgAHB55pCc5NGeaUYNAxmDnPSnhsJikPenRruoAYcmnKPWnmPBzSkBR7mkMaBg1o2Fk9w42rkmqcFu1w4VRxnk11ujwLFHIQORhf6/4VlVnyxLii3D/AKOm2RQoJ+8pyv0PpT7gssDkEg8cj60/AIIIyDwQai2Ha1sW+V1IjY9vb8K4E9bmyKyqobgc+p5P502NgIUJ7j8zTlOQG9abEM8/3cqB+P8A+qutG5sWhzaR9jg8fjUtQ2ZzaRkDAwOPfHP65qaupHFLcxtZjw7n3DfnxWfDMyI0ezdkggg/dxn/ABra1eFngLrzhcH8+P1rGS2meHzUJERba209Dx1/OsZ6M3VpRLyLKYYXRVLn5FwSBtB6n8SB9M1ZuY1t7aSeZi5jGcA4H0FQW9zGkMUbkK8eDzwCuRnH0xUtzqFlLC8RLSBlOVAx056n6URdjGUFe7Rhz3yX6qQjI8QOckHIJp0RKjPcHNWJbeCCwheFMBn+fPJORn8sCo5YnjuHiRGYbiFA5yM4qplUmtia9IW4f8D+lVFkZ87UJHsKuXME1wEcL8+NrDpyDViySWCy8oIqybjkkZyKzckkb89loUrXzlnWRYmOMjniryyzGVN0G3PH3gac0TtM+ZGG/bkjoMDkCnFcSRAsThiefTBrOTuzNu5nznF3N7OR+tamnMDakdw2aqyWLSXMkjPtjJ3ZrQiiSFdidMDr1rpoy96yM8RJOnYcaSoHmJWQEY5wKkXO0ZrsR5lx4pwqOkVmMm0jpzTC5YFFItOHJqS0c/rcm/UMfwxIB+PX+taOmR7LOMdyNx/H/wDXWHfy+bPPIP45Dj6Cujtl226D0AFc8tZpHVLSmS0tNpwrpOQZNtMLbsFRgnPTrSWriSFRnOOCex/SllG6Fx/s9xmiBt0fJzhiOmKBkNljDj5Tgjp9Oewq1UEcsrzMrbQq54K4JGSPX1qagQj79jeXjdjgHvUFpdrclkKmOQdR1/EVYzVJ4fL1SJwQscmec8g4PFJjLEE/nQTxuMSxOA3ofcVKGIfGOCOapW8szahPFOqqwh/h6Ngjn8quDnHoRXFV+M6KY9ATGSnyMvtwajxtRQzZxn2xQXYfLnK+9TTsqpyoJ6YoNSCNzuZVUdju9KXaQT71GnyHIGAak3FjjHTvSGB4J5oz+FIwwM7vwo+lACNyOKeQxXrmjb60vAJxzQAgOOo+lKW79BTCe1MkyMLu/AUhkhZW4HJprfNhD196RAc0yY5Y+nSgDIpw6UlKKxNRaBRQKAAdaXvQKKAFFFIOtLSAKKKUUAFFFLQAneiikpgFHeg0d6AFFLSCl7UAMao3qQ9aY1AETdKqy9KtN0qtN0qhDfL/AHcbHnMoFVz/AKx/94/zq+gzaQ/9dqokfvZB/tn+dHQzkPxyDSNyKeBwKMVmZmbOu07q0gAyKw6MM1Uuo8xv64pNOu/Mi8l/vx9PcV109YgWsc1LGfWm44zSZwasC0FpcdKbG4YdakxTEWrR/l8s9uRRfWiXds0Tj6H0NVRkHIPIrRjk8xFbuRz9aYjz65haGVkYYKnFQ11HiawyftMa9fvfWuXIwaQB3opKKYCg04GmU4UAOo7UUCgBRzQeKUcUnWkAL1qYDJqICpV45oAcOGpznC1Fk7s0sjdKBibsEGpN2VzUQGaXkUALuppNGaAc0AC80/caZjBNKvHFAEq+/SmnGeOlN3EduKWgQpI2+ppozS9+lJjJpgLnNJyc8cUbeeaeQOKAGdKcuaDge9JnIoAd60gYnOOKTLd6Q9KQxNx71IoO2okHzdKmyBQAgGe30pV+U470HgZFNXO7JpDJTmnQxmaQKBkmnW8LzSYA4robGygthGSfnJ5zUSlYpK5b0vSktohu5Y8mrVqAvnD/AKaf+yirS4xkVWhG2e5X1YN+Yx/Suar8Jcdyakdd64zg9QfQ0tArmNCiw2yN8u0N8wHp6j880g4cjs3P41bmh8xSV++PmHufT8apn51GOD2z2NdMJXRrF3RbtLn7OxV/9Uxyf9k+taQwwDKQynoRyKw0fcPQ9x6U0z+UxEbSBh1EZI/+tXTCTehlUprc2L1glq244L8KPU5rHhMkcN1AkZZB+8zkcD/IphmlfknB9WJc0glZN/z8FMEEdfyqqtKbV7ERlFaXJZIY5Mb03KCenUfSmyWBa3It7lZEBLGNgAc/WmeczKvlkYA5JGQTUU5kdGcuqFASdse4/kTUewqNXRcqkCedc6R1yUKDPuFA/rSyny7q3lkOFZdwPqOv9arrBqBsg4uYprVxvPGG65Paow0jRq0i4wdqH1UADH6frVSVlYxp6s10VmfzF2lZCWUnjgnNOk4YBhjBzw3WoLaSRYISj9yMMMjqfxp7yMm5pl+XqWTnH1HWkqUHuZznUjsShgRUTyCEb2DFRtGfz5/Woo7u1lP7u5iP/AgKmI3KejKRg+9WsPAyWInfVDobuAttLugP8RGamdJIf3ysJIW6OvI/GsjaYnZDnKnHPp2q7as/lMd5WN+Ng/i9zW0aUYaxNKzTjcWUHGWYHvViM5jXJycVXfnryKfFIFb5uAe9aI4L6kxPHPSq8DMspZmOCeae8y7SAM+lQqGLfKM+tDC5oqc0O4jjdz0RS35Cmx/d9Kh1RimmXBHddv5nFJm8dWjmkUyyRR92IH511Uf3PoT/ADrmbP8A4/4SeziumiGEI75Ncyf7xHXV+AVjtVmwTgZwOpqit8Jb+ERbghGGVuKuTPLGm6GLzWH8OcVgXB3zAmPy8sMqTjHqPpXRJ2OOKubtvcpdGcRfMiHbns3HNPtnLqcxiMA8YBGePeq9jcwPdS21qqiCMAqVHGe/1qS0UKGGPQg7QM+vSqQhsG77QzMjKXBJ5JBOfpVmjpn3o7UCDNRXcAuLd0I+b7y/WpKz5nvrKVnT99b5zgjOB6e1JjQunSmeWPzGzIisoJ6lcZ/pV4MfLHvxWPp8gGqQkDaruQBn17frWwvCe4auKrumdNPclEIC72+bAztHWiVcSK+M5HC/41JEuVDDp3pjTxpIxwWbGBig1AIsiFekgP3aicbG2n8qZuLMWzhic8Uc5/vH1NK47DuOwoGKjJbdg8e1POAOetIY8HjG6jHpUY9R0pwOGoEKwqMDaemalIz0PNNK0DGghvUUFSGyOacOnTFOBAxmgDCpRR3oFYmotFAooAWijvS0AAooFLSASloooAKWiigBKSlPSimAlAooHSgBaWgUtADDUbVIajagCJ+lV5e31qy/Sq0vVfqKoRNH/wAe0A/6amqO395K3q7Vowj9xbnPPmGqW35C/cyNn9KOhnIUDgUu2lXlaeFrIzK8ke7I/CsFS0UuQcMprp9tYmp2xin8wD5H/Q114aSvZiZpQSCWJXHfqPenEc1lWN0YH2vyjVsKFkQNG2Qa2lGzAYjbDmrcbBhVVlIpY5NrYNIZdAzVq1GAwz3zVSNwat2h/eMPUU0SyxPAsybGGQeorgtUtPs13LGOisRXoY5UE1y3iG1CFLlRkSghvYg//XqkrgcuRSVPJCV57GoSMVLVgCgUUUAOpabTqQCigc0nenCgAHWnbuKb0xThyKYDxyM01uaFOPpR1oAAcUbqOKSkAD71LjHSkGDS4pgBzmjIo60Y6+tACnJHBpRx1oGcU4UgAk4puM96k2gj0pGTbQMYM0vH0pKVunNABuBpccZ7Uwn2oB7UxDsjFIcYpTilxkUhjRyKdjJ4po5b2p/0pAOB+XmpbW3a4mRTwDV7TtGmuxuZSqfzrobHSIoH3Ku5h3PQVLZSM5bYWz+WB93rT9zNKo/hXmp70g30oHAGP5CoQMEmsHuarYvRXRUDNOF0gvk+bHmrt/Ecj+tU92FzVO5JMiEHBHQ+/X+lJq6sOK1OjBB6UvWsiG5YrHKjEA/KwPY//r/nU8t46qE7nkkdcVzxg27F2LZnVZzG3GAG3dqjuISGMqDr98D+dVRKh52bWHQ4qeCchcxsNo6o3b6eldn1Z7wZLk4PUicqMPuwTwMc5/xpsVu7Ku87OOQOTmpQR5hlKYkfkKOwp20t99seymu2jT5FdmFWrz6Ib9mTGMsD65qKSB05Hzr7dfyqzsTH3RSYZfuNkeh/xrouYlMc9OlQXkbMiujBShP8WM1oOiSHn5X9f89ahmtY5IvLkJV+obqCaUthx3KNhftaRywlGljlBwAeQT6VYQN9hJ/hEvT04pbbTmglEszqBtIHsf8AOapGTNwVRjs6Hng4rglc7FFJmpblmg27WIB+Ur61ZiaR13eaVwSOFGfx61VtTm2kUsVG7ccDJxj/AOtVmB3Fsi7S7DIUKvPrjH0NOFupz121sV5NIspCS8bbickhsfp0qH+wrdTmG4njPsa05AyldyOmem4daRm2lewzySM4HrjvW6scV5X1Mo2r2szJLK1xnBBPUVYhe5W3yqkx5O3gEjk9uuKnksJ1DOo+0BjkSx85/Cljhmgj/exsisSVLDH1FXpY6ajtAeh3rlkKn0pNvY04HNNcgcUjhY3ADcVahTaue7c1DGeCrAZ7GrCf3c5IpjiSqKoa5KEs0TP33yfoP/r4q9lUUs5CqoySe1c1qN4b+6LKCI1+VR7ev41MnZHVSjdjbAZcueq4b9a6VDnJHQnNYunW+Vc/30YCteBswofYVx81qiOqorxYXcskEPmxqrbT8wPpWbqFyl9bIiRlZt2CGHIGD39Ku35ukTzLfDpjDx7c1jK7uSVBUgHpxXVN2OKKNbSPKFkPLjCMOHI6t71aSPY5KFQCcsMHJ/HNUtJmi8ox7sSsc4Pf6VoVcdiWFFJS1QgqrqDzeR5cMTNv4LDsKtU15o4cGSRUB9TSY0UrXybFUjn+eQurkD+D0q+3BkHcMf51j3UQYySLcQspYvkNz9MVsOdzyEdxmuKt0N6e4wMRkBiAeoo3PtKqdo9upqOLLA9M0/2xWaOl6DkGOB+NN6NgnGTxTk5bA60E5qgCQBwMkhvWm4yPXmnY9ehpWXaRRYBBwMU7jp39aQU4c0CAD8TSMCwxTsgdKjlHyjBzn0oARC20xsMFenvUi85BGCKaMEgt1qTBLAZyCMikgZg0oopRWJsFFFAoAKWk708cZ4zn9KAEFFFLSASilooAKKKWgBDSd6U9aSmAlKOlFLQAClNApT0oAYaiapT0qM0wInqtN2/3h/OrTiqs3VfqP50xE8efLt8f3jUDr/oqvz/rWH6VagTdHaD1Y1DKP9BT/rs38hR0M2MiGRUmM0yLpipiKyZmNA4xTXiSRCki5VuCKkpSPenGVndAZF3ocsSmW2bzUHUfxD/GqcFzLASAxU55FdVbOc7agv8ASIbzLD93L/fA6/WvThNSWpJmJqSEgTJwT94VYQwzjMThvpWZdafc2J/epuT++vSq4YxvvjJU+opuCewXN+Nihxmr1o/+kIfXisC31LJCT4/3hWpFJwGQ5HYis2mhm71VgDjisfX0DaMpUfdIP4VeW5XYHz25qO/iM2myxAEnyiR9auL1JOMlGUUHPaoHgJPyjOelWnBJX/PpWr4dtFuNQDuMpEN2PftW04pq4HNMjISCMEU2uz1vQVl3TQDB6kCuSuIGhcq4wa5RkNOBpKWgBR0pfegdKDzTAXOacpxTAKcKAHEAHik6UnI+lLmgApQBzShQaQcE0gE296OacDSgDvTAbS07APekIxSAVTg808gdqhzShsUAPDd+1LnjFRHGKFNAxW+9S5yKaTmlWgAPHsKAc8UGgDBoAXHNOoVcnC1p6fpbzsGkGIx+tAFCOF5D8q1qaZZIkqNOu4ZyQa1BaRxL8qYpqJmZeOKBm9EI9uwPGqr0GcE05RH8gD5TuSRjPfmuVvYgl7KB0zmoCtY3NFC5pXskf9oT7GBXIGQc/wAIqPzF9apoOKkAqLGli0WBj4NQiMSh3YkbcBSOfm9D9aYCRUkcxUMo4DdapWQWfQhSc28zLIrGOThh/dPrVjeWcsW3AdCO/HWlaFLmUsG27sbhjPt/hUcq+UJY1P3M8n0qqcVzXNEycTKOp/SpC29coDn1PAxSd6ewJRvXHFd0YWOadZtWLEY257k9Se9SCo05qUVZzhQaWkpgIQCMEZFNIIGMb19D1p9LigCIkeWQ3zxHg56j61Qk01kYvGw2D5sHsK0yvO4cN60zYwV1AwCvC9jxzWFSCtc6qU29GV7I4SX5N/y5x69eKm0Qs8ktyzMj7wRHjjYxx1/z0pLVXhiALdcngdKt6ZbMyFmlZo9hAJGAAew+mBzWCVkOqkjSK74ykyhlJIPbj1rNNtMF3Iplh7ENlup6+tXLxWe0zznALYOPf+dV47sW0Qd9zAtgqvJ9m9vT9apNo5ZRTWpWiOwkwyMpzzgkH8RTndpCC7M59WOcU65ube52uscqSZA3ccj0PNMIxWy1OSWmiYgIVuORSuMmo84zmpByM1RAKPzqxGu0Esce5qIlI0LyuEQdyax9Q1RrrMFvlYe57t/9ahuyNadNyY7VdRN2fIhJEIPJ/vVXijEcTSEcColCpgv0Pb1qdC07KHIVO3oK5pO56MYqKsjQ09y17Ag+6qnP1Iq/bNhFU98j9eKzLWSJbthHyqqSD+HWmpdPHdR9SB8tc0k7lO1jTv7lrS23p99jtU46e9YqStu3EktnJJ71o6jLPZ3C3ER3Rtw8bcg1BLnUftE0C4EaDYuPzH866786OK3Kxgspp7fz7ZgG3fdJx+RrZhLmGMyrtk2jcPeoLFTDYwrL8rHqD6mrNbRVkZN3CigMCxXcNwGSM84oqhC1Xls7eZi0iZY981YppNAGbf8AmQR+RaW+1GHzMFzn2rSTJCZGC0S/yoBpQ29onwRkYwRg8E1zYhe7c1pvUiRdq7u5706lBxwaQ1zo62AHtT05GMdKaDjpSiTBqhEckhjfaxyvUe1Skkjb1FNkRJSOSMU142A2q3FIok6ClyQwyetRxq7BsnhT39KlXuDyQp20CGZCuAe+afhVBCnI7c01CwLbuhoAAoATr16ipUGDn0FRHgdKlAEcbN6jNCBmFSikFKKwNRaKKBQMWiilpAFFFLQAlFLRQAUUUUAJRS0UwEoopaQCig0ClNMQw1GakaozQBG9VJ+cfUVbaqlxxj6imBdtOVssjnc1V5wRp0f/AF0arNkMLY5Pd6rSf8g+If8ATRqZDIoDVvqKpRHBFXB0rGRkwC80pwBTsjbUbNz60gFBwcg4xVyCZXG1ztb+dUeTT054roozs7CNF0BGGAI9D0rG1DRo3VntV2t129jV1JHToT+NWEnQ8OCD6jpXapCOIliaFyrggjsaktryW2b5Tle4NdRqVjFfRnaR5g6EVyUkTRSMjjDA8itk1LcR0NnqdvNEYyQrEjAYd62UcKzlm42dxXB45q5b6leWy7UmJXGMNyKTp9gElXy5H3KRtPpXVeHbRrew8xkG6b5uvOO1cy9+Z7lJ54UJGMheN2PWttPE9uF5tnB9AwxVTTasgOh+Y8FV59TXPazpkd9IzAKrDoV71HP4nDLiG2x7s1V111M5eA/gaxdOQzEvNNmtvvKcdjVLp1rrP7Xs5VKywvg+2azrmDTrgFo2aN89CKnkkhmKKWpJYTExGcjsajpCDpSg0dqQelAC80vvRQOOKAHK3IoY5PvSYoBzSAM4NL1ooBxQMMil3djSYBpDQAuM0gHNPTBHNJtxzQAmPSlApRSZ5pAIVIpRxTskjmpIbd5nCopJPpQBDjNW7Gxlu5BtGF7k1qWug5w0mfoa3La2S3QKi4pgULTRoYsFhk+prRWJVUKB0qTFGKYDNg5zzTfLAOcVLikIzQBl6kuLt/cA/pVE1f1Qbbs/7oqgTXO9zojsOTin5qLdgUbqRRLmlDCoN1O3UDJ1YqdynBFOeXcWZl3s3XnFQhuKYZMcVUXYLk63sa4EvmRnHePI/MGrUMtrLjFyrH0ZsfpWYZSBwajIST7yD610xr9zB07nRwr8gxzjjipOlcylq5f9zKEPu22rITWIPumRl9iHFbRmmZODRvUVhf2tfQnE0Q/4GhFTR68v/LS3/FG/xquZE2Zr0tUE1mzb73mJ9Vz/ACq0kyzRtLE+U7YFJySKjBy2Jaao798n+dIWcNjAYYzTjyQVHGM59amTTRtTi4S1Ft0ikuoxMcRnkjsT2BrQ2yz43sgh/iQdf93/ABrNx1yKswTxqcTrkdA/f6H1rBl1Yt6ovO+xS20nHYVkXUtxJceTKhSPbuVc4z07fn1rVP70DynBXBOVPftWdcoYpEDrmT5mJz2yev4H9Ka3OWUW00imVA4qRBweeaYz/vdu1ip/jC/KKliHJrY8+1nYUrwc8U1p44YGkZ1O0dM9TUsdxYQoFmUy3K9Qfm/EDoKlGoWknyy2x2n1UGmdMaL3OYuJnuX3yNkdQO1MHtwK6ifRLC/iL2TCJx/d+7n3Hauemglt5HtpQFdThqxZ2RtsiIHJ65qZrgiEQgAc5z3qMgAcUsMJmcjsOSahlvYns0aSKRxwynGc9fan2sg+3Q78D5sc8AVCkoiVkjbgkE/UVE7mRizdfWpS1MZSZqanqEUnmQoNyqMbx3Pp9Kz4JykZ8t3jkz/CcA1HakNdKjD5SDxU0MS/ahFs+7kls9R2q7mVizcX0klk8FxzICCrjjI/xqxbanItkks0ZkVW2O46+xqgUMqyKSNyng1JHevBai38mNo3HzE/xZq4zIcS9fyLNbpe2knzxHBI64PrVyzuRd24fGGHDD3rBg4jLRNhsFXU9CKnguntGkWID5wOT2pqeonHQ3ScUzNVNPMhtiZSxJYnmrNamY6pH4WJvqKiqRjmBPZqxrr3GaU9wbAcgjIBoaQMMbQKCMye1NfCkjH41yLY7BWx24+tN280o+bILckd+9KhxnA7dTVAJsI68U7GRzSysQu4DgjqOcetNA2vhVJyPzpDHJ/q3z0YYUjvxSRghVbt0zSBcBQue/FSnGAoPy0AMAH4dxTmwCdvTtTTxQTx7UCJNu3dkZB5GajcnaA3XNPBzb+pz+VNflExyaAMQUtIKWsDcWikpRQAdadTe9LSAWlpBS0AFFFKKACiijtQAlFFFMA70CgUtIBRSUooNMQ1qjNSNUZoAjeqdx/D9auNVSft9aYF624+xZ4HzVAedNgP+0386sWvLWn+65/SoD82mwKP77fzpohmfbNlFOetXVPFUbM5iHFXENZS3M2TFucYpQlCKc5qUCoENC4oCgU/tTTxQmAKQTTsZqM564xT1OfrXZSqX0YgAIOQcVmaxYtOBcQplhw4Hf3rWAzQp2NntXTF2YjjtmCQetSRwhzgZJ9AK7mKO3lO5oY3PqVBNW4reFG3RxIp9QoFbe0EcPHo13L9yF/xGKSTRb+MZNs5HsM132DQXRfvMo/Gl7RgecNaXC8GGQfVTSi1uCeIH/KvQnuoenL/AIVE14x+5Go+vJp+2CxxUOk38xGy2bnueBV2Pw1et/rXijHu2a6R5pH+8/FCI8pwoJ9+1J1WxmIvhuEDEtwX/wB1cCoLjw1GI2eFsAdd3Sr9/rENpIYocTSDq2flFY13qlzd5DyYT+6vApqlKerC5k3FoYXIDBx6iq+OeRWgTnimeUpzTlQtsFykeKOtdDpnhuW/h87eEQnC5HWobrw9cQ3BjQhwOpFc7VgMUcUuPSr0ul3MTYaNiPUCmjTLljhYmpXGUyTRnFWpNOuohl4WxTfsU2M+WxBoArg0EZqQwSKcMhH1qSGzlmPyr+dAFfaR0pcNWtaaFdXEqooAz3Na0XhFg6maYbc/MBQBygWnBG7CtrxFa29nfLBbrtVYwT9aykfqD0raNG+4rktvbhvv10Oj28SoWRefU9axLcgsM9M963tFI8lgpQ/Pj5R7VdSCitANHbjFLinEUlc4CYop1GKAG4pMU/FIelAzJ1fi6X3jH9azyKv60wF5GP8ApmP5mqG6sJbnRHYSkIpTQDUlAFqQJkUsa5qwtsr4O4qfUUgKxXC1C3WtBrR+zgj6VTuIvKIyc/TtTQFcnBINLv4pWQ9aiYGqEallb+emSTj2rQtkaH5CxK+/aqulSqIQh4YVoZVs885xVxlysJK61HA8Y6imPb28n34Im+qinceooLY6Ak+1dvNHuciT6FZtKsn/AOWO0/7LEVLbQpBD5cfKgnr35qXLH0A9utIo2ispST2OqlFx1YuOQfSsy6jvxdM9o0hjboAQRnvwa0gGfpjb6kdaVMq4Vuv8OOBQothOpFGR9v1GL/Wxbh/tRH+Ypya2w4e3X8GxWspIXHpxSOiSffjV/qAaktXKKatan78UiH6Zq1DeWU6SKLlUcgAbvl+vWmPp9mwy0CKPUHbWZeW1oDtty5YdSTlRSJknY22iMkLtFdwuAM5k4A/GsKW7kcFTMcei8CqTRAHqDSYJ7frTuzmVOKexKJirqYx92tdHDKGHQjNYi7lrVtSz2yHgHFa02bIlmvHtiPIYrKf4h2FUdrOSWYknkk1PLCxlZjk59Kjm3oACpANRO9x26kbDsKjLNygJweoHeng9cUbmToCKzIY0LhTxjFAbKcU4sxDd+KjCsXwASO4FBnKzJo4JBKjccchh/KpXnEUrYBLEDPbFRq72xCt8yHkGiUrcOojYFsH/APVSMyYZVfN6l+o9KSJ9kM5yM7Aqg+55psUpklSJl29jTnjx5me3ShMTJokhk095l/d3ERwR2cfSqs0jeWsykq6nqKWKMzMEHG/gGpdNINxJZXK/JKCpU/wsO9aLVkmnYXgvbfeeJFOHA/nVmqllYraLwfmwVJHRhng/Wrdboxe4tOH3G/CmU5TncO+0/wAxWdVXgy4bkw6ZAzxzTdu9hngGnRhnQBehGCafGMOR1Cnk1wx2OxbCRRqrb85UevY1GGOQR1zmns64cDON2frUYqhguV4HQ0rjd97t0NITtBPWmo28svORSGPViMEHlTSvnGaRFweKAwVSD9aAG84xTsYXAoIweaN2MrSAlcKVULhSeo9ahHFKHwx+v5UH1zzQwMYUtAorE2ClFJSigAFLQOtFIBaKKKACndqbTqACilpKACkpaSgApRSU6gBaSlopiGGmHpT2phpgRtVO47f57VcfpVO46r+P8qAL9vhfsX+6/wDKokUixtie7P8AzqW0OWsh6Ruf0pETdZ2Y9d/86ZBjWR+Qj0Y/zrQjBNZ1n/rpV9JDWogxWc9zNkinFSCoSccipFJK1kId0+lMJ+anE8UwdeaAH4pMYp+eKaV96aYDkan4yKi24OR1qYoyBWIyprtpT5lYQwEo2QSDVmOeYrgORUBp8bYrYCfLt952P40bB3pFOaDzTAd8tHamEVYtE3yZI4XmgCzFAiLllDMeue1Y/iTVPssX2O3OJJBlyOw9K2mkCBnb7qgk15/e3LXV3LO3V2J/CuilC71JK5pvenUYz2rrAReeTV/SNOfUrwRDiNfmkb0H+NQ29rJO2EwFH3mPRa6GzkFpb/ZrEEA8yTMPmY+3pWNSooqwWNmW4itkEUIGUG1VHaqUUReQAcsxyTTY4iCByzH9a0ECWiZfmQ9q49xlRkVXZeuDjNBVcYwKM5JJ780cVIxuARggYppQAYwuPpSvIiDLMBVS4v1X5UG40ARX6RlOUTOfSrFrFGUHyDH0rNCSzybnP0FbNsm1ADQBctFAmXA6AmrD9ajsx8zn0GKfO4jjdz0RS35VaJZwviKYS6vcHsDt/IYrJQc5BqaUtPM8rcs7EmrcGl3Ult56W8jRk4BArruluBFaH519Miuj0osRJud2+Yfe6D6VhQ2s6SAeRJn3U1v6ZbTpESYyFLjJrKrJWGkaR6U2ldJR/CPzpYopZGxtxXNzIdhtLxU0cCPP5bOcDkkU4xQ87WIUDJLUuZDsVs0nFWTEgX5lyc44zk09Yo1YFYyfcnp74pcyCxzOuwXC3Pnsn7ogKGHOPrWaHrv0VCGDANGc5QjI+lc3rHh94g11YrmM8mLOSv0rN9zSMuhjBs0oNVwSKkRs0jQsxtzV2J+KzQcVNDLg4qWhmmGHeq+oRF4cRrkkj8OakRwy1Ip49aEMpeThRxULwEyY7EZrTcKwz0qLYCQadwK0URVgCcDsRVxwEhJyeOQQaMKeDT7dRczhMZjT5nP9KGD2NCCFPJj80ZbaM+uacY4R1Sn853YpH+YYHNMwGiCMqeDn60otUbAJx9KkU7eO1EcgPJpgV/s2CfnYEUG2PHzE9xVncOg575NOXbjJP4U1J9yeVFX7O2c+ZzQYJP4WB/CpwcsTncD69qN2KOZlptGdLp80hJaVj9elVJNHmb/ltx/u1vKCxwOtKo3Lnt9aLyFds53+w5sEhgfwNRNpVyp4CH8a6qRWKL5LbXU5Hoao3gKTgsMEqMn1PehzkgSuYQ024z8yfrVpIHRFUhhgY6GtlYiiBXX5u9Lhey9P1qo1pIepzsy3PmtsVyAcjApjvdyKEeNkUHJ+SujcAH7uKbtFDrSYanOBeMDp3o6YyeK6MxIf4R+VNa2hb+BT+FL2hL1OddlIwvAppypDJww5FdAdPt/+eQ/CmnTrc/8ALP8AWjnRnyMxJJFmi+cbXXkZpkUWZShYI6np61vtpccx2Hjjrmop9HBYbmJwOCOafOhcrKRHQn7y85pJRvJ9DVxdLZekpP1FBsJCOGBo5kLlZRjn+zzrIihgp5WrESjUL6K8hAR0YeemfyYVJDp3lyESpujP908ioG0+eORvI3BTlc5wStaqaRDizSguUufM2f8ALN9v196lqlp0LWqTF0YE4AA5zVqKTfHudSh/umtlNPqYuLHUA4kT3yv6E/0o3L/eFKQPlO4HDZ4+hH9aJNNDitSW3ZliUng5NKSS2wZ55PoaRFZLdN4Kkk8Gjd6fnXAtEdsdgYBW+UZ+tLijOaAQG5/KmUMlbL4HSkhUBSc5JpDkml+6PQd6AHF2U4ppIalBDD3prKQd1IY8Nlm9qaCGZlzyKaDkZB5o/iXH4mkA9gVHv2pH5XkZ75oOBhT6YpGzkKD70DMztRRS1kaCdqUUUCgBRRQKWkAtJS0UAApRSCnCgAopaSgQlFLRigBKUUUoFMBaKWkPSgCNqaelPNMamBE/Sqlx1H+e1W5OlVJuf8+1MC7Zf66Af9Mm/kafD/x72I9d386jsyFmRm4xE2PyqS3GYrL1+b8s0iGYEDBdRnX1Oa1FPSsQuU1Qt2JxWujZAqZohk45qQHAxUSGnl6yJHZyKaSQaQtQvWkBKvIB6U/GRxQo4p4GOtIBqpkitG1RXtQpGQc1Q8xRmtGzAFqn+7XTh92Jmc6bJWQc4NKENMu223L4PQ1HHeYOHHHrXQqivZmrpu10Xl4WjIqJJVfo2alGK0RlsFXrePZCM/ePNRW1vkiSTp2HrS6hqEFhC0kjAvj5UHU1aQmUfEl8tpY/Z1P76fj6L3rjjV2Q3mrXryiNpJGPboo9Kuw6G0bD7Wwz12qf611RaprURkRwvK2EUsfatO20oAB525/uj+taSxJGuyNQoHpQQfSspVm9h2IFiH3FACjsKvQxBBnFMgQZ4FXI0zXNKVtWUkLDIUjLquHPALdh603yWdiWfJ9akJH/AOqlVh6c1i6jK5UMEeeM1E8DE4VuferPU0MFLblOKOdhYy5rOcHJU49ajSyIPIrYyAfvEilKgnjniqUwsUI4FSrCEY4qdYxuII60CJc5Kin7QViey5WT8Kj1BSbSdVPzNGQB74puAi8ZBPpTcEop5B75qvaWFymDpmgBXR7tlOP4B0/GulA2hdm1VcYwvOMelRLG+VIXPGcg1MFKgZQ5xmplUlJ6lWsNfJfbu4z9DRKgAG0kDPQn9aVl4xtA3dDmiTduwAAcdAeoqAESNi2EKn19jQHZCwA2knoPXGKcmSoUg+uR700xOJkyzEqN3XmgCRIdqkb8Oww5z3pLhQS6hNxHvTlQ5J9T0PPNIymKMYVe+VHVqoQjK7hflJ4zkdKd5bA4QgFemR1z2piAi33ENvyNuG61Lbs64O3OW54oQEASQN97HuOKmVmSEDbkLj5ieRSSje2XPXIxjpSog8lFC7s8Ak+lAGZq/h+K9XzbbEVxj/gLn/GuQliktpmimRkdeoNeg5dX7BVxgZqDVLCDVIQk21JAflkIwV9vela5SlY4dWzT845FWb/SbrTnO9fMizxInI/+tVZcEUjRO5Yt5ueTVozqB1rPCVoado1xf/PzHCOrn+lSO9hjXIPegTgd63V0TT1wphLY6sXOTVNNPs98qGLG1yB8x6U2rCU7mabjI45PoK2rG3+y26q/3n+Zj70xLO3gIZIRn1PNXpTuCnHykcCmiZSuQqCM4OPanknnr+NKQDJx9AaGBBw3PHA9KCRiknqc04jFC89KTpQMdTgPlx61CJPn24zUqybDz9KEIFBUAHrmlbHFNJ5BP8VK2MdPxpgOjccnHA60Q5CqhHuAOwqMfdI9acH2sMnAoAGdvNKg8Cnswkj2uAeMA+lRu2ei4J79zSbuSAMCkMkchiGpoxmkFOA5oEMSJHZt7t+BphjaIN828DkY9M0+RDHIWP8AdwBVQMxbAOO1S9C1qWhnew52inhTjIpseNuAeBUhbgDOBTJBjwPX2qNmCnc2do/WgiRZGA6KNxyO1PA4x684pgIjhoyxBAHP4UqHblW5VjwCKZJGZCWGQCudo71ZOZbWMx43DHX9RTQmQng+lGSRT5AoO3uo6+tIFJjZiMFTgigRHk55xQ5zjpTjj1oxmgZH5ZJ3elSu6upDKFY9MUZwKaeRQKw3ao4wD70m1RzjNOAycUkhUEAHNDYWQudy9SQO1ByD04pBmjnNSUC9dw4oC/MWGPfNKOlLnApgNCnr0p7c9aavLH6UpbIJ6YpiGDhiRwKUc57e1Jk8jr3FNLlmHy49aQxjDDGnLnnaMkU9o881ERj2pDJGyM56j1olQeSGHWoiSR1/GpEUlGB5xn5T3oAzRS0lLWJoIaUUUtACilpKUUAFFFLQAUoop2OKAEHSilooEJRS0g60AGKUUUopgFBooNAEZprU9qa1MCCSqkvWrklU5+oHTNAF6JdzxZ6eSx/nUtuPlsh/sN/OkgBDRZ72xp0HSyP+w39aCDmBbma+IX1rQiOBz2pbKP8AeSv/ALWKaTiV/c8UPUmRYDUueahBqeIZrJkDlXcanWMA0RrUnSoYBkDtTCxY4oJ+anAAUgAKApPfFaloALeMc9B0rLfiNj7Vq27ERKAO1dWH6iMK9kP2qXPrVcHcasXS7rqQnuxqNUCmk9zuWyFUHcoHWrGn3Ui2guJFRgbkwqc89eDimWieZdIvpkn8BUdsQNKtx/0/jP6VcHYxqGreR6jIdsdxGi9yBzWHc6LqBbdlZie+7n9a6aQnzC3TNGc1rGvJGXKivo2n/YbJYy6tKx3OR0z6Ul1zcN7VK+RnHB9jUCgZORTda4uQiEeSakWHNTDGOlHas3VfQrlGBFTgVJjC9qYetPP3dv41Dd9xgByRng0gXOdrc0gVd3SnlvmGP0qRjmG07l60hxkkjtSAEybiSeMYpScH8KoQKCCCRx6etKDyoP0pARkjIP0pG7GgRLzuIz0HWk6ru4GewpqkfN16UsfTpntTAQkHlWyKViejdKbtEeFVRgml3cA7e/4GmA8S42qew4IpwO3kElfU1CAUcN3YYx6VIz8YXJA4oEBcswAyOuPQ1I8m1eSCygYxUfJYDAGe+ac211JHJHHyg0AOMwYFi2eMnHX6UkIiwzMCSfX+dRxxkv8AewFIzTkRtjKrkZB5zTAsSSgPvOAueB1OaZLJzj5skdQOBzSZYN1woA6jnNAI2c/KxAPuBTEOUosR+bcAOOO/rTklUbz8yjOeRURcKFVSeOTnvSLIxYlhw3GKdwCcq8m9VOD1waRWMSjZ2bGPxp/BcnGBntQMSK2T1YmkMeWLrJx8xHGPWnmR9gKAZ75aoFbYcgnjvSszBDtIGe7UXELNKksRwmGJ5zVGbSrS6XzJIzGQPvR8Z/CphIijy1DE9M9c809Mjc2dqqMnHU+1G49UVLPSLJLgcPMBknfwB+FakoUQ4jRSfujsAPQVCmVunCEhcgc+nepZpF2jDgHPTdTVgd2Rh8Nxjr0NZ+3bPcD/AKaGrGVz1AX0zUA+eeZv4Cc5/AVLBBuI6mpgwkiHONo6GoSFZwVoGWfYFOSeRSKFD4I44zzUrZONxH1qAEZ54+lSIQWy1AC42tg09cE4wTUTbt2ccetKGOT2pgEgPJTg03duADDkd6cHO71odhjKjBpAOD7wM9BT3csMKPwqFchRu61KgI/H0pgMGQSCOaACMsxAz3NJKTCwJ6HnBqK53yEMvKUAiXHcHNPGAKAAqhQMcU3OKAJAwA4HPqaUP74NRjkUo4piElDSH72D60CNV6DmlZto4GT6etAIIyOakYgTHA70x0U53MR+PSntkjCnHcn2puzJLbcdwKBlmPc9kVbltn51GnzLuHPemiRom3/xd896tADl4+rr0NUQVnZl2tFw+Me2KktjlGXJ3BvmHb8KYB8nzdc4NOjYR4755NCGxzKD5m48ggj3pGYsB2Y9cd6YWZ3J4p3SmIYVweaXcB3pQwYjPfiklXH3RSGOGOtBVdp6jigfKBTgA44GaYiNQCcCoyquCF6+tSE4PQgjpTyq7iyd+cUrDIwuOpox60o4I7ikI59qQwxjpQSB1o+7SHBoAXGR8tIMkbQQT3pynBJHcU0DGT3NAhuxUGcmhm3DkYFPIDLnGPao0Py88UDGgshIVsr704OvO4ZPrT9oYdKZ5I2nJpANdQOnQ0qHKEsc54pHcLtXqOlIn3eeuaBmfTqaKdWJoJ3p1N704UALQKKBQAtKKKB1oAKd2pKdigQUUUtADaKWigApRSUtMApDS0hoEMNNNONNNMZFIKpXH+NXXqlc9vSgDUj/ANZCP+nUmkRwsNux7Rnj86bG+14yw/5dcUBcQW+egiJ/nQQULb5Yz/vE1XlYbIWHUg5/OpY2xA3tmq4G8IPamJk0ZyauxDFUYDk1fjrKRmTjgU2RwopGbatVZH3twazsBOJMn3qZOmTUMCfxGrDEBaTAilfKMOwrXgPyL6Vit/qHPTitiAny1+ldWH6gY8wDTOwP8RqM8VPIo8xvqahkFS9zuWxc0mPe0snZFP8AKsyCUf2XGnJZb/J44HI71uaYuzT2YnG7P41zwuGjsJLZUJkW880Z6Ec96qJzz1Z1DH0pVJ2ZrF/tWbORDge9N/te5yQIlpJhY2JSR1qMYNZjajduMmNQPr/9amreXvUIB+FK4WNfOMUoOayDdXp7D8qUz3nZgPwNFwsah5NOz0+bJIrG867Yn96uPof8aFa9bkykD2FFwsbIpxHGawyl4eszfkP8KX7NdN1lb8hRcLGywB5B/WjcOPmHT1rF+xzt/wAtm/A077DN1Msn/fRp3Cxr7oh/GoP1pDLFz+9U/Q1lDTmIJLyuf984po0ck8jP1bNFxWRr/aYV4Lim/boFUjfiswaOhYjC8VJ/YyBd21T7AU9Q0Lpv7bvIMD1NNOpWnA85SPY1VXSVIXcAo64qZdHRT1A/CnqGg5tWs+fnzznPWmtrVsccuQOwWmNpqRZbaXXswBwasx6XHtDEAZ7HtRqGhAdatwf9W5/4Caf/AG4gG1Ynz+NWE0uEsfpnNSrp0AXcTn3/AMmnaQrozxraqeLd80DW36/Z3P4D/GtBbC3DElsL2z1qUW9sB9zI6Zx/9ejlkF0ZJ1ud2B+zH9Mfzpr6vc5/4963RbWp/wCWOR67sVJHHAAAIVGPfNVyPuLmRzv9qXZ5EH+fypP7QvCOIjn/AD7V048oA5VN3YUfKcsREF7DbzRyPuHN5HLfbb8kYXHtTll1M8InX2NdPLII17HI4+XBzUTyZcZbgDnFHIHMc+E1hweo/A/40C11dz/Ef8/WulRty8OSKin3YK7mXjsTzRyC5jBNhq3VmZB68Uo03UZGCmR8H+LjFdBHIzKDvyPbpUTQiSQllAP+ySM0+RBzGMdJvAQDNJn2xTzokoUsbxj9GNbSgAEbscYwOtJkCMBSCQee9HIHMYL6Y9u0bTTMTnI+YkHFXZF8xeCAw7VLe4wGzx2BApJFyoOfm9KVh3IMFRyMU8TEc9TjFEinKknpTAKQxRz1pcelIelKD7UAPVtv8OR6VHuG4073HFN296GCFXknJwPSpFVSp29utM7U+I4Vs0AN6+9KCVHWmJ9zPvTh35pgOkiMkRxyw+YCoxJ8oDD26VLG21gxPSmE7nY42g88UAKDRScA/WloEL0oJpM0CgAdsjB65GKULy23nvTkiDP83SnA+WSBzg9aAIyoOCRmjDFjyAuOnvTslj09qKYCuuxlIIJxS+YTwBjnimUYoEOKcc00rx6U4NxzSEg80DGxnbuGaeCT06Ui7c560pxnbnA9KAISCDyMe9ShyxA6Y4zSSDBCmlHD4oAkODz2pFbgbT1GaQn5uDgUu0FMdM0CGl93Oc0hPzDkgU0jCKo4YcZ9aaj4+VqBjyQrAAZFIGHLMcf0ppJ5BoKb055FSMUybgGXkUoGWLDoag2+TgDJU9qkRscdc0wJCecd6SmycDd3FCPuGcYNAEmeOaYBubpmlPSkRs9KBEuccComOCc5waXeO9A+Yc0ANdEJUsPpigISwP5Zp23HTmk3ZBB4xSGZlFApaxNRKcKTFKKAFoFBpQKADFKKKMUALTqaKcKBBRR3opgJS0UUgCiilpgJSGlpGoEM700049aaaYEbiqVzxirjNVO6OQPxoGaQx5i+1r/SgcR2voYj/OnKMykelpmoiN0UA9Iv8aCDLb5baQ+xqskhEiY/hFWZv+QdIcdv61mRv89NDZqkBZuOFYBhVmJwBVKAPKjS5J2YH4VMpOOKiRm1Ylmm4wDTY1zzTQhNWEGMCoZJZTCqKY7ZoHNI67VqAAgmJgO4rVtTugQ+oFZanPFaFi3+jqPTiuihu0DKFwdlxIvvUDc1ZvYibtj0yAaZFGDMi+rUpaM7E/dNNU8u0jXPbpWcgXYPlH5VozdBk546VnIcxr9KmRmhw2jPyr+Io49B+VFJjNSMXAz0pcnvR0opiDmlxSA0uaAF6+lLtFID70uRTEFHtk0Ail4HWmIBgc5xS5JIO449KQY6k0tMBynB9qfnPTio1/Sncf3sUxDhz3p/QjHP40zeoH3hQWBHyt+dUIlAHcY/z9KV2jC4PPtUIZP45F/T/GnrLap/ECaYCqS6kBQFPXrSANHxlmT+VIbm3OfnGD2zxR9qthz5q0wJPMOURcfMew5xU+7noTjuTgfzrNW7tUkL7xjPTvj1qU6lbgZSVSPQ8fyp3FYvAc7z/M0oYMWCgY9Tms7+1bcE4bIJ6E5pRrFuB7+1PmQWZp5cfd+U9OBSMdpGSP0yayzrsAz8pxVcaxbx5IQnPXJNHMg5WbRyUYggH1zS7wFBIAB5HNYb6/Fx+56e9MPiH+7GMUcyDlZ0IlQv1G7rTWfBI3YU84Fc6/iBmbPlgU067If4aXOh8rOiDEgqoLD0pyJI3HT9a5oa7OOgAoXXLgHtRzIORnTpHjPzM2c5GOKlCEL+nTp+lcsNduf7wxUq6zKwwTT50LkZ0GMs24k+tICFGFOB7VjRapJkdCKtR3TyHgRjPrRzJhytE10Mwtlc+4NNHzqMnt1pJml8slioUcEKDUYlIUelIBrtJG+CAVPGaUc9DmnFg4wy5FRKNrso5ApDH9aUCkzSrkHvt6n3oAEYE5HI96Rd3JLZGcZpsbLjpjPQURKQpB65oAfwaVcFhj86TqcUo4IxQAuQM4pBzzR1YY6UvH4UAJhtwOePSnEf/qpFbk8UA8ZJyaYCUq880AZ9qcMDvigQhNA+bpQAGJHanvw20LjA5NACo7KhJ+lNJYtnHWlXDdB0ok+6cH8qYC5GTt5p0S5IdzgelRR/LHgcMeppTkdDxQIV8bjjpmmEmj5iKMjtQMUGlzz24pufSlA6HvQA45B3DH0p/lkoHBzUTkkelSRyLFAozk80AI5bKlhzjpSE/hTBJv2iQcCrRVSm3qOxoEVy2OKUsV/wNIi7iiyDliRj6d6WQENtPOORSGI7A47emaERlw7Y9cUxxlxjgCnzTDYqLyfagZHt4OefenrIoQKePpTN2eAMCowjPlUBIPf0qRlh41kUgZDAZBqMA5GRg1IMpFtxz0JpcFgKokaVyOajAIBYdBUxXBxmkMW7pw3Qn1oATqoIo6cChAVyATnsKQEsSc80AMY/NTkLUeWSfrTsEIeaQxScDpTGAyGB+tSgAoAKiIDdDTEZopaQUtYGwU4UgFOHSgAxS0UtABRRRigBRSigUtAgooopgJRRRQAUUUUAFNNOppoEMNMNPPWmGmBC5qncHn8DVt6pXA+Ye4xTA2E5mc+lp/Si3GfJz/zx/wAabGQZX64+y1JEAEtz/wBMef1pEmJcNnTJf93P61j2x3PWlcP+4mQdCprNswQu7uapbDe5v6fhbVvRiaR/kfHaq6S+XCqDsKPO3dayHKN0WkepFb0qsrZFSx0mYlxeRmibhaSNsrTZ3rPqAkZJar9icFl981mIxzxWjZnEq5/iGK2pO0hMfqSY2P8AhVa3kVJldzgCtG7QPbMO45rmNVmKRIoOCTnitKkdTopu8bG1c39uqP8AP2rPS+iEa/N2Fc9LKxjPOeKUO20c9qlx0BHQnUYvWk/tKKsAuaTeaXIM3zqcVMOqp6VhbjSbj60+UDd/tVccCmf2vjgLWNn3ozRyoDYOrt2App1dz2rJzSZp8qEax1aTtxTDqstZmaM0cqA0jqk396mnU5z/AB1n5ozTsgL/APaU/wDfNIdQnP8AGao5ozRYRbN7Mf8AloaPtc399vzqrmkzTsBZN1L/AHz+dJ9okP8AEfzqvmlz70WAn81z/EacHY96rBqeJAKALAZvWngkVW82k840rDLJc+tHme9VTITRvosIsGSmmSoC9NL96LAWC/vTS9Qb6N+adgJjPjtmnLMx/hxVYU7dikBbEmacGBqmHxS+YfWlYdy5kZp4kxVESmpBNSsM0Y5wDV62uCpFYazD1qaK5296WwrXOrSQzREEcD04zUcfKjtVPS7xZHCM3XjGauKdnHXkitE7mdrDjwDTUbIPrQzZbNIOtMB3NODA8Nx70w9KVTlOfwoAcyDAI6g5oAzTNxCnjPsKI92Mtx7UASHrSEkEccUmTmngZHoPWgBxHGKZyDn9KXpzTXfaDkjHrQAq56ZxmnA/NtA60uAAueWxnig5PFMBcZGD19qXyztz1pAAGx1IpwJ6D60xDY1LBlP50rbmkBz0GDRzQfmU9ie9ADo8uPkGKjUESM2eOhFSRybDtxmmsxfHtQAhPrQDmhhtAz3pR92gA3dOMikOM+lHOKlgKtGyNzz3oER45x1o4C/N1p0kbR/dOQe1R9uTyKBi5yKRulAbnpmgqdvNIBobBpVkZGAU9+lIw9DxinoyKMlRnGPagCyzKME1BKwZuDUbOWzzSd6GwsL1NRk/NgdKkAqM9aQwXcWI/CnoDH0bAPXNICABzT0Kur5GcCkMergHDUEkvgnHpTARjp7CnunzbT16CqJE+ZJCG5U9PrTs800E9z7UMCD70AKVBpkcZVznPNKRmnR5OOaAJAMJ61XLfvMHpVgkE1BI6Z5GPQ+9AEoAK/LUDAiTGPlPX1BqYNlUb7ppdoccUgMalpuaUVibD1p46UwU7tQAvenU0U4UCCilooAKUdKKKACilpDTAKSlpKAClpKWgQlNanU00AMNManmmNTGQPVOf74+n9RVx6pT/fH+e4piNWJv3s3ta4/SrFty1uD08jP86qWx/eXA9bcirdt/ywH/AE7H+tBJzEvLyDsTiq8SYfaBhVqxKP3rfWkySMGp5rI0tcUmkzgUHrSN6VBRNby87WP0q4tZOeauQT7htY/N296bMZx6o0Im7Usq8ZqCN8GrLHdHUdTMZGDn2q7ESm0+hqkjYq0nzJxTTsxGvjch964vXflvCnZeK7C3k8y3R/UVyHiUbdVf3ANdktdS6b1sZLn5TTx0FQuflNSg8CoZqLmjNJmjIqRi0ZpM0mRQA7NFN3UbqYh1GabuozQA7NJmm5oJNAD80ZpmT6Uc0CHZozTeaXmmA7NBNNwaMGgBc0ZpMGjBoAXNFJtNLtpALmjNJspdlABmjNGyjbQAmRSZHenbcUYFADcijNOxRigBuaN3tTsUu2gBufajJ9KdilxRcBnzUfNUmKXbSuBGA1KA3rUgFOAouMIWlRgyuQRXUaZci6t8n/WA4b3965pRir+j3Hk3gUnCycUkJnQFSvWgdKXoeaD2xyDVkikgjpg0hUBRQDgnnJ7U/gmgQAA0uzrRkdaFOcmgBp+TBxn60u9nHt6U5gD3FNCkD5aADnaaiuG/0fHcmpOpyfyppCmRWweOlIaCENHCpIySefYVIsiuu9GyAcGjdgH0PFVpUaJD5THa3UHtRsPcuA4b5qTPzelVmmElsxHUcEVNG2Y1JPOKdyWh+cClBzTM/nTx0piA7mOR270zJDU4tgD1pQ2Of1oAMqeH59PahSR16U3t70vSgB2QTSYoBBPHWl74pgOZi2M9qaRuByM0EClzldvUUANjOHwBStljk80uMDg0ZDD0pAR7Qcg8elNQFgcDin43egFCblBUEEHpQMjII4qVQcZzzjFNYN/F+dNKt26D3pALux15pQqvznFRNluTwRxU0QJAI5z60ARumfu4P0qNGKsVXr3q0VVRnow/WmNt5KrwT81Fh3BBkZyCCKc0jHbk528g0MgRAB0xx7Uz7ygjjjpTEODjcCfWhufunPpTGHGc80gb04pXCwuTT42w2KbjvTgdvOKAJec+1QXCZiIHUsDSu7HJB6dqQuf3YPUmhgh6biPmOQOlByRgNikH3Ny89iPSk3fLux+dIDLFKKaKUVkajxTgaYOtSCgBR1p3SminCgBRQOtFAoAWiiloEJ2pTRSGmAUUlLQAlLSUtAhKQ06mmmAw1G1SGo2oGV3qnccyr/nuKuOapyj9+n+e4piZqCNo5p8d7erFsQPKJ7W/+NRu2Z5/aAClgJ/d9x5OKCTnZf8AWt9aavWnSj96/wBaEFZGyG/xUxjUjntUR60IYlICQcjg0pFGKoRbtrgOwVjhv51fVvlxXO3DEEYOCO9XrHUQVEc5w3ZvWm4aXMJRNMcGrEb4jI7ngVWDdxTkYmRR71mlqQbdkpFtGp9MVyfiRhJq8gHRAFrrzIlpaGSQ4WNc/jXBXEjT3EkrdXYmuuTsiqaK5Sl20/FGKi5sN20bRT8UUrgN20badRjii4DdtG2n4pMUANxS4p2KMUANxRinUYoAbijFOxRigQ2g8UEMx+U4Xua0bPTSwDuNoPIz1p7CuUVjduQhI+lPMEgGRGa34rSIYG12+nSpTHAvH2YH6tSuK5y2yTPzREUfUV0bQwk/6nH0YVVns42BKgj6imK5jUoFTTQbM9j/ADqOMFs0PQpO4mKXFSeWTThEx7VNx2IcUYqbyWpRA5PTii4yDFJirP2c0eQaVwK2KMVY8jFJ5NO4EGKMVMYTSeURRcRHijFSiM0oizSuMiApwFSiGniGi4EAFOAqwIKeIQKVxFYCk+ZWDDqORVwRD0pDEKaYG9azfaLRJe+OfrUgfBrN0iURs8LdDyK1QARVohhn2xSY5zml+XucUmcfSgBw9+RR15HHtSHHXNOjQsOOgoAZyQefoakRmXIHGTyaXbsJ4yKWRkKgg9etMQ04B4oKAKCT1pE5YVPKoIIUYwM0ARYU5yueOOe9NkRXXbk/hSoWPSnEbM7hyOtAFeS2RgPL+XH61JGrAY/Cn5GQcjFHWkO4Acn0p6pvIXOBTAc0Bj2pkj5du8hORimD5SOKD1zSZBOaYDgR6U0kkk0x89uhpUbtQBKMAf1oYnr27EU0nIGO1ICO9Axck5NOLYpMA4alJ6EDNAhrNtX+lEJJXcRwaDnOaT7/AEbBHagY8LuJz0oK46U0MBznHrSliTwcigQFscd6QGnkhhUW1u3akMeADnIoI6cUucUZ5piDcSu0nP1pm7nHYnmn/wAWajY8e9IY9CJMgcMpxz3pzKMDHaoxj7w6kUAmgBHAz1puynEZpMGkMUcUueMUhWnbBtzTENT73zDinSIHYPnDA5xTOhHOKcoYjJ4pDHwqVU5OSe9PZQRjrUaMpJXOD6U8fKck8UxH/9k=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020660" y="1423769"/>
            <a:ext cx="2642895" cy="688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80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Wat is begrijpend luisteren?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3000" y="2057400"/>
            <a:ext cx="10077450" cy="4152900"/>
          </a:xfrm>
        </p:spPr>
        <p:txBody>
          <a:bodyPr>
            <a:normAutofit/>
          </a:bodyPr>
          <a:lstStyle/>
          <a:p>
            <a:r>
              <a:rPr lang="nl-NL" dirty="0"/>
              <a:t>Begrijpend luisteren is de basis die wordt gelegd voor het leren lezen en het kunnen begrijpen van teksten.  </a:t>
            </a:r>
            <a:endParaRPr lang="nl-NL" dirty="0" smtClean="0"/>
          </a:p>
          <a:p>
            <a:r>
              <a:rPr lang="nl-NL" dirty="0"/>
              <a:t>Al vanaf de geboorte leren kinderen luisteren naar taal. Hoe ouder kinderen worden, hoe beter ze naar taal kunnen luisteren en het leren </a:t>
            </a:r>
            <a:r>
              <a:rPr lang="nl-NL" dirty="0" smtClean="0"/>
              <a:t>te begrijpen.</a:t>
            </a:r>
          </a:p>
          <a:p>
            <a:r>
              <a:rPr lang="nl-NL" dirty="0" smtClean="0"/>
              <a:t>De kinderen leren verhalen te begrijpen, vragen te beantwoorden, voorspellingen te doen en kunnen verhalen/teksten in hun eigen woorden na vertellen. </a:t>
            </a:r>
            <a:endParaRPr lang="nl-NL" dirty="0"/>
          </a:p>
          <a:p>
            <a:r>
              <a:rPr lang="nl-NL" dirty="0" smtClean="0"/>
              <a:t>Jonge </a:t>
            </a:r>
            <a:r>
              <a:rPr lang="nl-NL" dirty="0"/>
              <a:t>kinderen maken spelenderwijs kennis met de geschreven en gedrukte taal en worden zo voorbereid op het uiteindelijke technisch lezen.</a:t>
            </a:r>
          </a:p>
          <a:p>
            <a:r>
              <a:rPr lang="nl-NL" dirty="0"/>
              <a:t>Begrijpend luisteren bereidt het jonge kind voor op begrijpend lezen</a:t>
            </a:r>
            <a:r>
              <a:rPr lang="nl-NL" dirty="0" smtClean="0"/>
              <a:t>.</a:t>
            </a:r>
            <a:endParaRPr lang="nl-N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Tussendoelen begrijpend luisteren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Kinderen leren hun aandacht te houden bij het verhaal</a:t>
            </a:r>
          </a:p>
          <a:p>
            <a:r>
              <a:rPr lang="nl-NL" dirty="0" smtClean="0"/>
              <a:t>Kinderen hebben een positieve luisterhouding </a:t>
            </a:r>
          </a:p>
          <a:p>
            <a:r>
              <a:rPr lang="nl-NL" dirty="0" smtClean="0"/>
              <a:t>Begrijpen een voorgelezen verhaal </a:t>
            </a:r>
          </a:p>
          <a:p>
            <a:r>
              <a:rPr lang="nl-NL" dirty="0" smtClean="0"/>
              <a:t>Kunnen belangrijke en minder belangrijke informatie van elkaar onderscheiden </a:t>
            </a:r>
          </a:p>
          <a:p>
            <a:r>
              <a:rPr lang="nl-NL" dirty="0" smtClean="0"/>
              <a:t>Kunnen een voorspelling doen en deze bijstellen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897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784565-2078-8C41-B883-978FEB112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begrijpend lezen zo belangrijk is.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301EB8-26AD-1A40-84B9-C5C98F1B2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965960"/>
            <a:ext cx="9872871" cy="4495800"/>
          </a:xfrm>
        </p:spPr>
        <p:txBody>
          <a:bodyPr>
            <a:normAutofit fontScale="85000" lnSpcReduction="10000"/>
          </a:bodyPr>
          <a:lstStyle/>
          <a:p>
            <a:r>
              <a:rPr lang="nl-NL" dirty="0" smtClean="0"/>
              <a:t>Kinderen leren actief en doelgericht te luisteren naar een verhaal, hierbij leren ze nieuwe woorden en doen zij kennis op over de wereld. </a:t>
            </a:r>
          </a:p>
          <a:p>
            <a:r>
              <a:rPr lang="nl-NL" dirty="0" smtClean="0"/>
              <a:t>Door voor te lezen en hierbij aan te sluiten op de leefwereld en interesse van het kind, verhoogt dit de concentratie en motivatie bij het lezen. </a:t>
            </a:r>
          </a:p>
          <a:p>
            <a:r>
              <a:rPr lang="nl-NL" dirty="0" smtClean="0"/>
              <a:t>De kindere</a:t>
            </a:r>
            <a:r>
              <a:rPr lang="nl-NL" dirty="0" smtClean="0"/>
              <a:t>n leren, door te luisteren, de opbouw van een verhaal te herkennen en te begrijpen. </a:t>
            </a:r>
          </a:p>
          <a:p>
            <a:r>
              <a:rPr lang="nl-NL" dirty="0" smtClean="0"/>
              <a:t>De kinderen leren belangrijke en onbelangrijke informatie uit de tekst te onderscheiden. </a:t>
            </a:r>
          </a:p>
          <a:p>
            <a:r>
              <a:rPr lang="nl-NL" dirty="0" smtClean="0"/>
              <a:t>Geschikt voor de onderbouw, spanningsboog is nog niet heel hoog, door tussendoor te reageren verhoogt dit de concentratie en kunnen kinderen langer naar een verhaal luisteren. </a:t>
            </a:r>
          </a:p>
          <a:p>
            <a:r>
              <a:rPr lang="nl-NL" dirty="0" smtClean="0"/>
              <a:t>Kinderen leren de grote lijn van een verhaal te herkennen en belangrijke informatie te onthouden. </a:t>
            </a:r>
          </a:p>
          <a:p>
            <a:r>
              <a:rPr lang="nl-NL" dirty="0" smtClean="0"/>
              <a:t>De kinderen leren voorspellingen te doen over het vervolg van een verhaal en deze voorspelling al luisterend aan te passen. </a:t>
            </a:r>
          </a:p>
          <a:p>
            <a:r>
              <a:rPr lang="nl-NL" dirty="0" smtClean="0"/>
              <a:t>De basis voor het (begrijpend) lezen. 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9418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voorlezen?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dirty="0" smtClean="0"/>
              <a:t>Bevorderd </a:t>
            </a:r>
            <a:r>
              <a:rPr lang="nl-NL" dirty="0"/>
              <a:t> </a:t>
            </a:r>
            <a:r>
              <a:rPr lang="nl-NL" dirty="0" smtClean="0"/>
              <a:t>al op jonge leeftijd </a:t>
            </a:r>
            <a:r>
              <a:rPr lang="nl-NL" dirty="0" smtClean="0"/>
              <a:t>de taalontwikkeling en het plezier in (leren) lezen. </a:t>
            </a:r>
            <a:endParaRPr lang="nl-NL" dirty="0"/>
          </a:p>
          <a:p>
            <a:pPr>
              <a:buFontTx/>
              <a:buChar char="-"/>
            </a:pPr>
            <a:r>
              <a:rPr lang="nl-NL" dirty="0"/>
              <a:t>Vergroot de woordenschat</a:t>
            </a:r>
          </a:p>
          <a:p>
            <a:pPr>
              <a:buFontTx/>
              <a:buChar char="-"/>
            </a:pPr>
            <a:r>
              <a:rPr lang="nl-NL" dirty="0"/>
              <a:t> Draagt bij aan het taalgevoel en taalbegrip</a:t>
            </a:r>
          </a:p>
          <a:p>
            <a:pPr>
              <a:buFontTx/>
              <a:buChar char="-"/>
            </a:pPr>
            <a:r>
              <a:rPr lang="nl-NL" dirty="0"/>
              <a:t> Prikkelt de fantasie</a:t>
            </a:r>
          </a:p>
          <a:p>
            <a:pPr>
              <a:buFontTx/>
              <a:buChar char="-"/>
            </a:pPr>
            <a:r>
              <a:rPr lang="nl-NL" dirty="0"/>
              <a:t> Oefent de luistervaardigheid en het concentratievermogen</a:t>
            </a:r>
          </a:p>
          <a:p>
            <a:pPr>
              <a:buFontTx/>
              <a:buChar char="-"/>
            </a:pPr>
            <a:r>
              <a:rPr lang="nl-NL" dirty="0"/>
              <a:t> Stimuleert de sociaal- emotionele vaardigheden</a:t>
            </a:r>
          </a:p>
          <a:p>
            <a:pPr>
              <a:buFontTx/>
              <a:buChar char="-"/>
            </a:pPr>
            <a:r>
              <a:rPr lang="nl-NL" dirty="0"/>
              <a:t>Motiveert een kind om zelf te leren lezen ( begrijpend lezen is de basis van bijna alle schoolvakken)</a:t>
            </a:r>
          </a:p>
          <a:p>
            <a:pPr>
              <a:buFontTx/>
              <a:buChar char="-"/>
            </a:pPr>
            <a:endParaRPr lang="nl-NL" dirty="0"/>
          </a:p>
          <a:p>
            <a:pPr marL="4572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3656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Interactief voorlezen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nl-NL" dirty="0"/>
              <a:t>Interactief voorlezen wil zeggen dat het voorlezen van een </a:t>
            </a:r>
            <a:r>
              <a:rPr lang="nl-NL" dirty="0" smtClean="0"/>
              <a:t>boek </a:t>
            </a:r>
            <a:r>
              <a:rPr lang="nl-NL" dirty="0"/>
              <a:t>wordt onderbroken door open vragen of spontane reacties van de kinderen </a:t>
            </a:r>
            <a:r>
              <a:rPr lang="nl-NL" dirty="0" smtClean="0"/>
              <a:t>en</a:t>
            </a:r>
            <a:r>
              <a:rPr lang="nl-NL" dirty="0"/>
              <a:t> </a:t>
            </a:r>
            <a:r>
              <a:rPr lang="nl-NL" dirty="0" smtClean="0"/>
              <a:t> </a:t>
            </a:r>
            <a:r>
              <a:rPr lang="nl-NL" dirty="0"/>
              <a:t>voorlezer</a:t>
            </a:r>
            <a:r>
              <a:rPr lang="nl-NL" dirty="0" smtClean="0"/>
              <a:t>. Zij zijn samen betrokken bij het verhaal, zij communiceren met en/of  reageren op elkaar tijdens het (voor)lezen. </a:t>
            </a:r>
            <a:endParaRPr lang="nl-NL" dirty="0"/>
          </a:p>
          <a:p>
            <a:pPr marL="45720" indent="0">
              <a:buNone/>
            </a:pPr>
            <a:r>
              <a:rPr lang="nl-NL" dirty="0"/>
              <a:t>Door het inlassen van interactieve momenten tijdens het voorlezen worden de taalontwikkeling, het verhaalbegrip en de woordenschat van de kinderen gestimuleerd.</a:t>
            </a:r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r>
              <a:rPr lang="nl-NL" i="1" dirty="0"/>
              <a:t>Voorbeeld </a:t>
            </a:r>
            <a:endParaRPr lang="nl-NL" i="1" dirty="0" smtClean="0"/>
          </a:p>
          <a:p>
            <a:r>
              <a:rPr lang="nl-NL" i="1" dirty="0" smtClean="0"/>
              <a:t>Hardop denken</a:t>
            </a:r>
          </a:p>
          <a:p>
            <a:r>
              <a:rPr lang="nl-NL" i="1" dirty="0" smtClean="0"/>
              <a:t>Vragen stellen </a:t>
            </a:r>
            <a:endParaRPr lang="nl-NL" i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0" y="4148138"/>
            <a:ext cx="3392503" cy="194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09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Tips voor thuis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3787" y="1703438"/>
            <a:ext cx="10419736" cy="4712109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Veel voorlezen van verschillende soorten boeken</a:t>
            </a:r>
          </a:p>
          <a:p>
            <a:r>
              <a:rPr lang="nl-NL" dirty="0"/>
              <a:t>Herhaald voorlezen</a:t>
            </a:r>
          </a:p>
          <a:p>
            <a:r>
              <a:rPr lang="nl-NL" dirty="0" smtClean="0"/>
              <a:t>Hardop denken (vragenkaart)</a:t>
            </a:r>
            <a:endParaRPr lang="nl-NL" dirty="0"/>
          </a:p>
          <a:p>
            <a:r>
              <a:rPr lang="nl-NL" dirty="0"/>
              <a:t>Laat uw kind zelf het verhaal vertellen in de eigen woorden. </a:t>
            </a:r>
          </a:p>
          <a:p>
            <a:r>
              <a:rPr lang="nl-NL" dirty="0"/>
              <a:t>Stel vragen over het verhaal </a:t>
            </a:r>
            <a:r>
              <a:rPr lang="nl-NL" dirty="0" smtClean="0"/>
              <a:t>(vragenkaart)</a:t>
            </a:r>
            <a:endParaRPr lang="nl-NL" dirty="0"/>
          </a:p>
          <a:p>
            <a:r>
              <a:rPr lang="nl-NL" dirty="0"/>
              <a:t>Meervoudige opdrachten geven</a:t>
            </a:r>
          </a:p>
          <a:p>
            <a:r>
              <a:rPr lang="nl-NL" dirty="0"/>
              <a:t>Lezen/voorlezen met plezier </a:t>
            </a:r>
            <a:endParaRPr lang="nl-NL" dirty="0" smtClean="0"/>
          </a:p>
          <a:p>
            <a:r>
              <a:rPr lang="nl-NL" dirty="0" smtClean="0"/>
              <a:t>Ga in op de reactie van kinderen, positieve aandacht</a:t>
            </a:r>
            <a:endParaRPr lang="nl-NL" dirty="0"/>
          </a:p>
          <a:p>
            <a:r>
              <a:rPr lang="nl-NL" dirty="0"/>
              <a:t>Succeservaringen geeft meer </a:t>
            </a:r>
            <a:r>
              <a:rPr lang="nl-NL" dirty="0" smtClean="0"/>
              <a:t>zelfvertrouwen</a:t>
            </a:r>
            <a:endParaRPr lang="nl-NL" dirty="0"/>
          </a:p>
          <a:p>
            <a:r>
              <a:rPr lang="nl-NL" dirty="0"/>
              <a:t>Sluit aan bij de belevingswereld, leeftijd en het niveau van het kind</a:t>
            </a:r>
          </a:p>
          <a:p>
            <a:r>
              <a:rPr lang="nl-NL" dirty="0" smtClean="0"/>
              <a:t>Communiceren </a:t>
            </a:r>
            <a:r>
              <a:rPr lang="nl-NL" dirty="0"/>
              <a:t>en interactie </a:t>
            </a:r>
          </a:p>
          <a:p>
            <a:endParaRPr lang="nl-NL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1097</TotalTime>
  <Words>588</Words>
  <Application>Microsoft Office PowerPoint</Application>
  <PresentationFormat>Breedbeeld</PresentationFormat>
  <Paragraphs>75</Paragraphs>
  <Slides>9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Corbel</vt:lpstr>
      <vt:lpstr>Basis</vt:lpstr>
      <vt:lpstr> Groep 2 Begrijpend luisteren</vt:lpstr>
      <vt:lpstr>Inhoud </vt:lpstr>
      <vt:lpstr>Wat doen wij op school aan taal?</vt:lpstr>
      <vt:lpstr>Wat is begrijpend luisteren?</vt:lpstr>
      <vt:lpstr>Tussendoelen begrijpend luisteren</vt:lpstr>
      <vt:lpstr>Waarom begrijpend lezen zo belangrijk is.</vt:lpstr>
      <vt:lpstr>Waarom voorlezen?</vt:lpstr>
      <vt:lpstr>Interactief voorlezen</vt:lpstr>
      <vt:lpstr>Tips voor thuis </vt:lpstr>
    </vt:vector>
  </TitlesOfParts>
  <Company>Deklas.nu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Begrijpend lezen begrijpend luisteren lezen</dc:title>
  <dc:creator>Wendy Bovendeert</dc:creator>
  <cp:lastModifiedBy>Larissa van Buijtenen</cp:lastModifiedBy>
  <cp:revision>72</cp:revision>
  <cp:lastPrinted>2017-04-03T13:49:10Z</cp:lastPrinted>
  <dcterms:created xsi:type="dcterms:W3CDTF">2016-12-08T07:30:58Z</dcterms:created>
  <dcterms:modified xsi:type="dcterms:W3CDTF">2018-10-02T14:56:56Z</dcterms:modified>
</cp:coreProperties>
</file>